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4"/>
    <p:sldMasterId id="2147483714" r:id="rId5"/>
  </p:sldMasterIdLst>
  <p:notesMasterIdLst>
    <p:notesMasterId r:id="rId27"/>
  </p:notesMasterIdLst>
  <p:sldIdLst>
    <p:sldId id="256" r:id="rId6"/>
    <p:sldId id="326" r:id="rId7"/>
    <p:sldId id="309" r:id="rId8"/>
    <p:sldId id="276" r:id="rId9"/>
    <p:sldId id="271" r:id="rId10"/>
    <p:sldId id="310" r:id="rId11"/>
    <p:sldId id="317" r:id="rId12"/>
    <p:sldId id="320" r:id="rId13"/>
    <p:sldId id="327" r:id="rId14"/>
    <p:sldId id="321" r:id="rId15"/>
    <p:sldId id="319" r:id="rId16"/>
    <p:sldId id="322" r:id="rId17"/>
    <p:sldId id="311" r:id="rId18"/>
    <p:sldId id="312" r:id="rId19"/>
    <p:sldId id="313" r:id="rId20"/>
    <p:sldId id="314" r:id="rId21"/>
    <p:sldId id="315" r:id="rId22"/>
    <p:sldId id="316" r:id="rId23"/>
    <p:sldId id="323" r:id="rId24"/>
    <p:sldId id="324" r:id="rId25"/>
    <p:sldId id="30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344"/>
    <p:restoredTop sz="94611"/>
  </p:normalViewPr>
  <p:slideViewPr>
    <p:cSldViewPr snapToGrid="0" snapToObjects="1">
      <p:cViewPr varScale="1">
        <p:scale>
          <a:sx n="116" d="100"/>
          <a:sy n="116" d="100"/>
        </p:scale>
        <p:origin x="826" y="77"/>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055CD1-DFA1-9D40-B070-84098FAB80F0}" type="datetimeFigureOut">
              <a:rPr lang="en-US" smtClean="0"/>
              <a:t>4/6/2018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D0F6D7-03F2-E64E-BC70-7226C48B9CC1}" type="slidenum">
              <a:rPr lang="en-US" smtClean="0"/>
              <a:t>‹#›</a:t>
            </a:fld>
            <a:endParaRPr lang="en-US"/>
          </a:p>
        </p:txBody>
      </p:sp>
    </p:spTree>
    <p:extLst>
      <p:ext uri="{BB962C8B-B14F-4D97-AF65-F5344CB8AC3E}">
        <p14:creationId xmlns:p14="http://schemas.microsoft.com/office/powerpoint/2010/main" val="15908062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0" y="0"/>
            <a:ext cx="12192000" cy="6858000"/>
          </a:xfrm>
        </p:spPr>
        <p:txBody>
          <a:bodyPr/>
          <a:lstStyle/>
          <a:p>
            <a:endParaRPr lang="en-US" dirty="0"/>
          </a:p>
        </p:txBody>
      </p:sp>
      <p:sp>
        <p:nvSpPr>
          <p:cNvPr id="2" name="Title 1"/>
          <p:cNvSpPr>
            <a:spLocks noGrp="1"/>
          </p:cNvSpPr>
          <p:nvPr>
            <p:ph type="ctrTitle" hasCustomPrompt="1"/>
          </p:nvPr>
        </p:nvSpPr>
        <p:spPr>
          <a:xfrm>
            <a:off x="802849" y="1798327"/>
            <a:ext cx="5060623" cy="2226297"/>
          </a:xfrm>
        </p:spPr>
        <p:txBody>
          <a:bodyPr anchor="b"/>
          <a:lstStyle>
            <a:lvl1pPr algn="l">
              <a:lnSpc>
                <a:spcPct val="70000"/>
              </a:lnSpc>
              <a:defRPr sz="6000">
                <a:solidFill>
                  <a:schemeClr val="bg1">
                    <a:lumMod val="95000"/>
                  </a:schemeClr>
                </a:solidFill>
              </a:defRPr>
            </a:lvl1pPr>
          </a:lstStyle>
          <a:p>
            <a:r>
              <a:rPr lang="en-US" dirty="0"/>
              <a:t>CLICK TO EDIT MASTER TITLE STYLE</a:t>
            </a:r>
          </a:p>
        </p:txBody>
      </p:sp>
      <p:sp>
        <p:nvSpPr>
          <p:cNvPr id="3" name="Subtitle 2"/>
          <p:cNvSpPr>
            <a:spLocks noGrp="1"/>
          </p:cNvSpPr>
          <p:nvPr>
            <p:ph type="subTitle" idx="1"/>
          </p:nvPr>
        </p:nvSpPr>
        <p:spPr>
          <a:xfrm>
            <a:off x="802849" y="4024624"/>
            <a:ext cx="5060623" cy="533400"/>
          </a:xfrm>
        </p:spPr>
        <p:txBody>
          <a:bodyPr/>
          <a:lstStyle>
            <a:lvl1pPr marL="0" indent="0" algn="l">
              <a:buNone/>
              <a:defRPr sz="2400" b="0" i="0">
                <a:solidFill>
                  <a:schemeClr val="bg2"/>
                </a:solidFill>
                <a:latin typeface="Open Sans" charset="0"/>
                <a:ea typeface="Open Sans" charset="0"/>
                <a:cs typeface="Open Sans"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38BDABB4-7B97-4341-A549-2161C8F3E276}" type="datetimeFigureOut">
              <a:rPr lang="en-US" smtClean="0"/>
              <a:t>4/6/2018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D025BC-0094-964D-9818-59DF4E1D9CC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lide Break">
    <p:bg>
      <p:bgPr>
        <a:solidFill>
          <a:schemeClr val="accent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B5EEDE9-36AA-984F-93E3-FD11C2A5375C}" type="datetimeFigureOut">
              <a:rPr lang="en-US" smtClean="0"/>
              <a:t>4/6/2018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7A18D1-747A-5441-B378-7D2058A300B6}" type="slidenum">
              <a:rPr lang="en-US" smtClean="0"/>
              <a:t>‹#›</a:t>
            </a:fld>
            <a:endParaRPr lang="en-US"/>
          </a:p>
        </p:txBody>
      </p:sp>
      <p:sp>
        <p:nvSpPr>
          <p:cNvPr id="7" name="Picture Placeholder 7"/>
          <p:cNvSpPr>
            <a:spLocks noGrp="1"/>
          </p:cNvSpPr>
          <p:nvPr>
            <p:ph type="pic" sz="quarter" idx="13"/>
          </p:nvPr>
        </p:nvSpPr>
        <p:spPr>
          <a:xfrm>
            <a:off x="0" y="0"/>
            <a:ext cx="12192000" cy="6858000"/>
          </a:xfrm>
        </p:spPr>
        <p:txBody>
          <a:bodyPr/>
          <a:lstStyle/>
          <a:p>
            <a:endParaRPr lang="en-US" dirty="0"/>
          </a:p>
        </p:txBody>
      </p:sp>
      <p:sp>
        <p:nvSpPr>
          <p:cNvPr id="8" name="Title 1"/>
          <p:cNvSpPr>
            <a:spLocks noGrp="1"/>
          </p:cNvSpPr>
          <p:nvPr>
            <p:ph type="ctrTitle" hasCustomPrompt="1"/>
          </p:nvPr>
        </p:nvSpPr>
        <p:spPr>
          <a:xfrm>
            <a:off x="802849" y="1798327"/>
            <a:ext cx="7954652" cy="2226297"/>
          </a:xfrm>
        </p:spPr>
        <p:txBody>
          <a:bodyPr anchor="b"/>
          <a:lstStyle>
            <a:lvl1pPr algn="l">
              <a:lnSpc>
                <a:spcPct val="70000"/>
              </a:lnSpc>
              <a:defRPr sz="6000">
                <a:solidFill>
                  <a:schemeClr val="bg1">
                    <a:lumMod val="95000"/>
                  </a:schemeClr>
                </a:solidFill>
              </a:defRPr>
            </a:lvl1pPr>
          </a:lstStyle>
          <a:p>
            <a:r>
              <a:rPr lang="en-US" dirty="0"/>
              <a:t>CLICK TO EDIT MASTER TITLE STYLE</a:t>
            </a:r>
          </a:p>
        </p:txBody>
      </p:sp>
      <p:sp>
        <p:nvSpPr>
          <p:cNvPr id="9" name="Subtitle 2"/>
          <p:cNvSpPr>
            <a:spLocks noGrp="1"/>
          </p:cNvSpPr>
          <p:nvPr>
            <p:ph type="subTitle" idx="1"/>
          </p:nvPr>
        </p:nvSpPr>
        <p:spPr>
          <a:xfrm>
            <a:off x="802849" y="4024624"/>
            <a:ext cx="7954652" cy="533400"/>
          </a:xfrm>
        </p:spPr>
        <p:txBody>
          <a:bodyPr/>
          <a:lstStyle>
            <a:lvl1pPr marL="0" indent="0" algn="l">
              <a:buNone/>
              <a:defRPr sz="2400" b="0" i="0">
                <a:solidFill>
                  <a:schemeClr val="bg2"/>
                </a:solidFill>
                <a:latin typeface="Open Sans" charset="0"/>
                <a:ea typeface="Open Sans" charset="0"/>
                <a:cs typeface="Open Sans"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825625"/>
            <a:ext cx="5181600" cy="4351338"/>
          </a:xfrm>
        </p:spPr>
        <p:txBody>
          <a:bodyPr/>
          <a:lstStyle>
            <a:lvl1pPr>
              <a:defRPr b="0" i="0">
                <a:latin typeface="Open Sans" charset="0"/>
                <a:ea typeface="Open Sans" charset="0"/>
                <a:cs typeface="Open Sans" charset="0"/>
              </a:defRPr>
            </a:lvl1pPr>
            <a:lvl2pPr>
              <a:defRPr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b="0" i="0">
                <a:latin typeface="Open Sans" charset="0"/>
                <a:ea typeface="Open Sans" charset="0"/>
                <a:cs typeface="Open Sans" charset="0"/>
              </a:defRPr>
            </a:lvl1pPr>
            <a:lvl2pPr>
              <a:defRPr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8B5EEDE9-36AA-984F-93E3-FD11C2A5375C}" type="datetimeFigureOut">
              <a:rPr lang="en-US" smtClean="0"/>
              <a:t>4/6/2018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7A18D1-747A-5441-B378-7D2058A300B6}" type="slidenum">
              <a:rPr lang="en-US" smtClean="0"/>
              <a:t>‹#›</a:t>
            </a:fld>
            <a:endParaRPr lang="en-US"/>
          </a:p>
        </p:txBody>
      </p:sp>
      <p:sp>
        <p:nvSpPr>
          <p:cNvPr id="10"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835" y="2063172"/>
            <a:ext cx="1435608" cy="33528"/>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 columns">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B5EEDE9-36AA-984F-93E3-FD11C2A5375C}" type="datetimeFigureOut">
              <a:rPr lang="en-US" smtClean="0"/>
              <a:t>4/6/2018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7A18D1-747A-5441-B378-7D2058A300B6}" type="slidenum">
              <a:rPr lang="en-US" smtClean="0"/>
              <a:t>‹#›</a:t>
            </a:fld>
            <a:endParaRPr lang="en-US"/>
          </a:p>
        </p:txBody>
      </p:sp>
      <p:sp>
        <p:nvSpPr>
          <p:cNvPr id="6" name="Content Placeholder 2"/>
          <p:cNvSpPr>
            <a:spLocks noGrp="1"/>
          </p:cNvSpPr>
          <p:nvPr>
            <p:ph sz="half" idx="1"/>
          </p:nvPr>
        </p:nvSpPr>
        <p:spPr>
          <a:xfrm>
            <a:off x="433148" y="3589506"/>
            <a:ext cx="2517742" cy="3268494"/>
          </a:xfrm>
        </p:spPr>
        <p:txBody>
          <a:bodyPr/>
          <a:lstStyle>
            <a:lvl1pPr marL="0" indent="0" algn="ctr">
              <a:lnSpc>
                <a:spcPts val="2300"/>
              </a:lnSpc>
              <a:buNone/>
              <a:defRPr sz="2400" b="0" i="0">
                <a:latin typeface="Open Sans" charset="0"/>
                <a:ea typeface="Open Sans" charset="0"/>
                <a:cs typeface="Open Sans" charset="0"/>
              </a:defRPr>
            </a:lvl1pPr>
            <a:lvl2pPr marL="457200" indent="0" algn="ctr">
              <a:lnSpc>
                <a:spcPts val="2300"/>
              </a:lnSpc>
              <a:buNone/>
              <a:defRPr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r>
              <a:rPr lang="en-US" dirty="0"/>
              <a:t>Click to edit Master text styles</a:t>
            </a:r>
          </a:p>
          <a:p>
            <a:pPr lvl="1"/>
            <a:r>
              <a:rPr lang="en-US" dirty="0"/>
              <a:t>Second level</a:t>
            </a:r>
          </a:p>
        </p:txBody>
      </p:sp>
      <p:sp>
        <p:nvSpPr>
          <p:cNvPr id="12" name="Content Placeholder 2"/>
          <p:cNvSpPr>
            <a:spLocks noGrp="1"/>
          </p:cNvSpPr>
          <p:nvPr>
            <p:ph sz="half" idx="13"/>
          </p:nvPr>
        </p:nvSpPr>
        <p:spPr>
          <a:xfrm>
            <a:off x="3408090" y="3589506"/>
            <a:ext cx="2517742" cy="3268494"/>
          </a:xfrm>
        </p:spPr>
        <p:txBody>
          <a:bodyPr/>
          <a:lstStyle>
            <a:lvl1pPr marL="0" indent="0" algn="ctr">
              <a:lnSpc>
                <a:spcPts val="2300"/>
              </a:lnSpc>
              <a:buNone/>
              <a:defRPr sz="2400" b="0" i="0">
                <a:latin typeface="Open Sans" charset="0"/>
                <a:ea typeface="Open Sans" charset="0"/>
                <a:cs typeface="Open Sans" charset="0"/>
              </a:defRPr>
            </a:lvl1pPr>
            <a:lvl2pPr marL="457200" indent="0" algn="ctr">
              <a:lnSpc>
                <a:spcPts val="2300"/>
              </a:lnSpc>
              <a:buNone/>
              <a:defRPr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r>
              <a:rPr lang="en-US" dirty="0"/>
              <a:t>Click to edit Master text styles</a:t>
            </a:r>
          </a:p>
          <a:p>
            <a:pPr lvl="1"/>
            <a:r>
              <a:rPr lang="en-US" dirty="0"/>
              <a:t>Second level</a:t>
            </a:r>
          </a:p>
        </p:txBody>
      </p:sp>
      <p:sp>
        <p:nvSpPr>
          <p:cNvPr id="13" name="Content Placeholder 2"/>
          <p:cNvSpPr>
            <a:spLocks noGrp="1"/>
          </p:cNvSpPr>
          <p:nvPr>
            <p:ph sz="half" idx="14"/>
          </p:nvPr>
        </p:nvSpPr>
        <p:spPr>
          <a:xfrm>
            <a:off x="6296620" y="3589506"/>
            <a:ext cx="2517742" cy="3268494"/>
          </a:xfrm>
        </p:spPr>
        <p:txBody>
          <a:bodyPr/>
          <a:lstStyle>
            <a:lvl1pPr marL="0" indent="0" algn="ctr">
              <a:lnSpc>
                <a:spcPts val="2300"/>
              </a:lnSpc>
              <a:buNone/>
              <a:defRPr sz="2400" b="0" i="0">
                <a:latin typeface="Open Sans" charset="0"/>
                <a:ea typeface="Open Sans" charset="0"/>
                <a:cs typeface="Open Sans" charset="0"/>
              </a:defRPr>
            </a:lvl1pPr>
            <a:lvl2pPr marL="457200" indent="0" algn="ctr">
              <a:lnSpc>
                <a:spcPts val="2300"/>
              </a:lnSpc>
              <a:buNone/>
              <a:defRPr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r>
              <a:rPr lang="en-US" dirty="0"/>
              <a:t>Click to edit Master text styles</a:t>
            </a:r>
          </a:p>
          <a:p>
            <a:pPr lvl="1"/>
            <a:r>
              <a:rPr lang="en-US" dirty="0"/>
              <a:t>Second level</a:t>
            </a:r>
          </a:p>
        </p:txBody>
      </p:sp>
      <p:sp>
        <p:nvSpPr>
          <p:cNvPr id="14" name="Content Placeholder 2"/>
          <p:cNvSpPr>
            <a:spLocks noGrp="1"/>
          </p:cNvSpPr>
          <p:nvPr>
            <p:ph sz="half" idx="15"/>
          </p:nvPr>
        </p:nvSpPr>
        <p:spPr>
          <a:xfrm>
            <a:off x="9162368" y="3589506"/>
            <a:ext cx="2517742" cy="3268494"/>
          </a:xfrm>
        </p:spPr>
        <p:txBody>
          <a:bodyPr/>
          <a:lstStyle>
            <a:lvl1pPr marL="0" indent="0" algn="ctr">
              <a:lnSpc>
                <a:spcPts val="2300"/>
              </a:lnSpc>
              <a:buNone/>
              <a:defRPr sz="2400" b="0" i="0">
                <a:latin typeface="Open Sans" charset="0"/>
                <a:ea typeface="Open Sans" charset="0"/>
                <a:cs typeface="Open Sans" charset="0"/>
              </a:defRPr>
            </a:lvl1pPr>
            <a:lvl2pPr marL="457200" indent="0" algn="ctr">
              <a:lnSpc>
                <a:spcPts val="2300"/>
              </a:lnSpc>
              <a:buNone/>
              <a:defRPr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r>
              <a:rPr lang="en-US" dirty="0"/>
              <a:t>Click to edit Master text styles</a:t>
            </a:r>
          </a:p>
          <a:p>
            <a:pPr lvl="1"/>
            <a:r>
              <a:rPr lang="en-US" dirty="0"/>
              <a:t>Second level</a:t>
            </a:r>
          </a:p>
        </p:txBody>
      </p:sp>
      <p:sp>
        <p:nvSpPr>
          <p:cNvPr id="16"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ext uri="{BB962C8B-B14F-4D97-AF65-F5344CB8AC3E}">
        <p14:creationId xmlns:p14="http://schemas.microsoft.com/office/powerpoint/2010/main" val="2568769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column with subheader">
    <p:spTree>
      <p:nvGrpSpPr>
        <p:cNvPr id="1" name=""/>
        <p:cNvGrpSpPr/>
        <p:nvPr/>
      </p:nvGrpSpPr>
      <p:grpSpPr>
        <a:xfrm>
          <a:off x="0" y="0"/>
          <a:ext cx="0" cy="0"/>
          <a:chOff x="0" y="0"/>
          <a:chExt cx="0" cy="0"/>
        </a:xfrm>
      </p:grpSpPr>
      <p:sp>
        <p:nvSpPr>
          <p:cNvPr id="6" name="Content Placeholder 2"/>
          <p:cNvSpPr>
            <a:spLocks noGrp="1"/>
          </p:cNvSpPr>
          <p:nvPr>
            <p:ph sz="half" idx="1"/>
          </p:nvPr>
        </p:nvSpPr>
        <p:spPr>
          <a:xfrm>
            <a:off x="433148" y="3852153"/>
            <a:ext cx="2517742" cy="2772384"/>
          </a:xfrm>
        </p:spPr>
        <p:txBody>
          <a:bodyPr wrap="square">
            <a:noAutofit/>
          </a:bodyPr>
          <a:lstStyle>
            <a:lvl1pPr marL="0" indent="0" algn="ctr">
              <a:lnSpc>
                <a:spcPts val="2300"/>
              </a:lnSpc>
              <a:buNone/>
              <a:defRPr sz="2200" b="1" i="0">
                <a:latin typeface="Open Sans" charset="0"/>
                <a:ea typeface="Open Sans" charset="0"/>
                <a:cs typeface="Open Sans" charset="0"/>
              </a:defRPr>
            </a:lvl1pPr>
            <a:lvl2pPr marL="457200" indent="0" algn="l">
              <a:lnSpc>
                <a:spcPts val="2300"/>
              </a:lnSpc>
              <a:buNone/>
              <a:defRPr sz="1400"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endParaRPr lang="en-US" dirty="0"/>
          </a:p>
        </p:txBody>
      </p:sp>
      <p:sp>
        <p:nvSpPr>
          <p:cNvPr id="10" name="Text Placeholder 2"/>
          <p:cNvSpPr>
            <a:spLocks noGrp="1"/>
          </p:cNvSpPr>
          <p:nvPr>
            <p:ph type="body" idx="16"/>
          </p:nvPr>
        </p:nvSpPr>
        <p:spPr>
          <a:xfrm>
            <a:off x="831850" y="1008668"/>
            <a:ext cx="10515600" cy="480565"/>
          </a:xfrm>
        </p:spPr>
        <p:txBody>
          <a:bodyPr>
            <a:normAutofit/>
          </a:bodyPr>
          <a:lstStyle>
            <a:lvl1pPr marL="0" indent="0" algn="ctr">
              <a:buNone/>
              <a:defRPr sz="2800" b="0" i="0">
                <a:solidFill>
                  <a:schemeClr val="accent2"/>
                </a:solidFill>
                <a:latin typeface="Open Sans" charset="0"/>
                <a:ea typeface="Open Sans" charset="0"/>
                <a:cs typeface="Open Sans"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3" name="Content Placeholder 2"/>
          <p:cNvSpPr>
            <a:spLocks noGrp="1"/>
          </p:cNvSpPr>
          <p:nvPr>
            <p:ph sz="half" idx="17"/>
          </p:nvPr>
        </p:nvSpPr>
        <p:spPr>
          <a:xfrm>
            <a:off x="3324441" y="3861880"/>
            <a:ext cx="2517742" cy="2772384"/>
          </a:xfrm>
        </p:spPr>
        <p:txBody>
          <a:bodyPr wrap="square">
            <a:noAutofit/>
          </a:bodyPr>
          <a:lstStyle>
            <a:lvl1pPr marL="0" indent="0" algn="ctr">
              <a:lnSpc>
                <a:spcPts val="2300"/>
              </a:lnSpc>
              <a:buNone/>
              <a:defRPr sz="2200" b="1" i="0">
                <a:latin typeface="Open Sans" charset="0"/>
                <a:ea typeface="Open Sans" charset="0"/>
                <a:cs typeface="Open Sans" charset="0"/>
              </a:defRPr>
            </a:lvl1pPr>
            <a:lvl2pPr marL="457200" indent="0" algn="l">
              <a:lnSpc>
                <a:spcPts val="2300"/>
              </a:lnSpc>
              <a:buNone/>
              <a:defRPr sz="1400"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endParaRPr lang="en-US" dirty="0"/>
          </a:p>
        </p:txBody>
      </p:sp>
      <p:sp>
        <p:nvSpPr>
          <p:cNvPr id="14" name="Content Placeholder 2"/>
          <p:cNvSpPr>
            <a:spLocks noGrp="1"/>
          </p:cNvSpPr>
          <p:nvPr>
            <p:ph sz="half" idx="18"/>
          </p:nvPr>
        </p:nvSpPr>
        <p:spPr>
          <a:xfrm>
            <a:off x="6318382" y="3861880"/>
            <a:ext cx="2517742" cy="2772384"/>
          </a:xfrm>
        </p:spPr>
        <p:txBody>
          <a:bodyPr wrap="square">
            <a:noAutofit/>
          </a:bodyPr>
          <a:lstStyle>
            <a:lvl1pPr marL="0" indent="0" algn="ctr">
              <a:lnSpc>
                <a:spcPts val="2300"/>
              </a:lnSpc>
              <a:buNone/>
              <a:defRPr sz="2200" b="1" i="0">
                <a:latin typeface="Open Sans" charset="0"/>
                <a:ea typeface="Open Sans" charset="0"/>
                <a:cs typeface="Open Sans" charset="0"/>
              </a:defRPr>
            </a:lvl1pPr>
            <a:lvl2pPr marL="457200" indent="0" algn="l">
              <a:lnSpc>
                <a:spcPts val="2300"/>
              </a:lnSpc>
              <a:buNone/>
              <a:defRPr sz="1400"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endParaRPr lang="en-US" dirty="0"/>
          </a:p>
        </p:txBody>
      </p:sp>
      <p:sp>
        <p:nvSpPr>
          <p:cNvPr id="15" name="Content Placeholder 2"/>
          <p:cNvSpPr>
            <a:spLocks noGrp="1"/>
          </p:cNvSpPr>
          <p:nvPr>
            <p:ph sz="half" idx="19"/>
          </p:nvPr>
        </p:nvSpPr>
        <p:spPr>
          <a:xfrm>
            <a:off x="9285318" y="3852153"/>
            <a:ext cx="2517742" cy="2772384"/>
          </a:xfrm>
        </p:spPr>
        <p:txBody>
          <a:bodyPr wrap="square">
            <a:noAutofit/>
          </a:bodyPr>
          <a:lstStyle>
            <a:lvl1pPr marL="0" indent="0" algn="ctr">
              <a:lnSpc>
                <a:spcPts val="2300"/>
              </a:lnSpc>
              <a:buNone/>
              <a:defRPr sz="2200" b="1" i="0">
                <a:latin typeface="Open Sans" charset="0"/>
                <a:ea typeface="Open Sans" charset="0"/>
                <a:cs typeface="Open Sans" charset="0"/>
              </a:defRPr>
            </a:lvl1pPr>
            <a:lvl2pPr marL="457200" indent="0" algn="l">
              <a:lnSpc>
                <a:spcPts val="2300"/>
              </a:lnSpc>
              <a:buNone/>
              <a:defRPr sz="1400"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endParaRPr lang="en-US" dirty="0"/>
          </a:p>
        </p:txBody>
      </p:sp>
      <p:sp>
        <p:nvSpPr>
          <p:cNvPr id="16"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ext uri="{BB962C8B-B14F-4D97-AF65-F5344CB8AC3E}">
        <p14:creationId xmlns:p14="http://schemas.microsoft.com/office/powerpoint/2010/main" val="16473003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8" y="1313518"/>
            <a:ext cx="5157787" cy="823912"/>
          </a:xfrm>
        </p:spPr>
        <p:txBody>
          <a:bodyPr anchor="b"/>
          <a:lstStyle>
            <a:lvl1pPr marL="0" indent="0">
              <a:buNone/>
              <a:defRPr sz="24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137430"/>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13518"/>
            <a:ext cx="5183188" cy="823912"/>
          </a:xfrm>
        </p:spPr>
        <p:txBody>
          <a:bodyPr anchor="b"/>
          <a:lstStyle>
            <a:lvl1pPr marL="0" indent="0">
              <a:buNone/>
              <a:defRPr sz="24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137430"/>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B5EEDE9-36AA-984F-93E3-FD11C2A5375C}" type="datetimeFigureOut">
              <a:rPr lang="en-US" smtClean="0"/>
              <a:t>4/6/2018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7A18D1-747A-5441-B378-7D2058A300B6}" type="slidenum">
              <a:rPr lang="en-US" smtClean="0"/>
              <a:t>‹#›</a:t>
            </a:fld>
            <a:endParaRPr lang="en-US"/>
          </a:p>
        </p:txBody>
      </p:sp>
      <p:sp>
        <p:nvSpPr>
          <p:cNvPr id="12"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B5EEDE9-36AA-984F-93E3-FD11C2A5375C}" type="datetimeFigureOut">
              <a:rPr lang="en-US" smtClean="0"/>
              <a:t>4/6/2018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7A18D1-747A-5441-B378-7D2058A300B6}" type="slidenum">
              <a:rPr lang="en-US" smtClean="0"/>
              <a:t>‹#›</a:t>
            </a:fld>
            <a:endParaRPr lang="en-US"/>
          </a:p>
        </p:txBody>
      </p:sp>
      <p:sp>
        <p:nvSpPr>
          <p:cNvPr id="8"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5EEDE9-36AA-984F-93E3-FD11C2A5375C}" type="datetimeFigureOut">
              <a:rPr lang="en-US" smtClean="0"/>
              <a:t>4/6/2018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7A18D1-747A-5441-B378-7D2058A300B6}"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457200"/>
            <a:ext cx="3932237" cy="1600200"/>
          </a:xfrm>
        </p:spPr>
        <p:txBody>
          <a:bodyPr anchor="b"/>
          <a:lstStyle>
            <a:lvl1pPr algn="l">
              <a:defRPr sz="3200"/>
            </a:lvl1pPr>
          </a:lstStyle>
          <a:p>
            <a:r>
              <a:rPr lang="en-US" dirty="0"/>
              <a:t>CLICK TO EDIT MASTER TITLE STYLE</a:t>
            </a:r>
          </a:p>
        </p:txBody>
      </p:sp>
      <p:sp>
        <p:nvSpPr>
          <p:cNvPr id="3" name="Content Placeholder 2"/>
          <p:cNvSpPr>
            <a:spLocks noGrp="1"/>
          </p:cNvSpPr>
          <p:nvPr>
            <p:ph idx="1"/>
          </p:nvPr>
        </p:nvSpPr>
        <p:spPr>
          <a:xfrm>
            <a:off x="5183188" y="2057400"/>
            <a:ext cx="6172200" cy="3803650"/>
          </a:xfrm>
        </p:spPr>
        <p:txBody>
          <a:bodyPr/>
          <a:lstStyle>
            <a:lvl1pPr>
              <a:defRPr sz="3200" b="0" i="0">
                <a:latin typeface="Open Sans" charset="0"/>
                <a:ea typeface="Open Sans" charset="0"/>
                <a:cs typeface="Open Sans" charset="0"/>
              </a:defRPr>
            </a:lvl1pPr>
            <a:lvl2pPr>
              <a:defRPr sz="2800" b="0" i="0">
                <a:latin typeface="Open Sans" charset="0"/>
                <a:ea typeface="Open Sans" charset="0"/>
                <a:cs typeface="Open Sans" charset="0"/>
              </a:defRPr>
            </a:lvl2pPr>
            <a:lvl3pPr>
              <a:defRPr sz="2400" b="0" i="0">
                <a:latin typeface="Open Sans" charset="0"/>
                <a:ea typeface="Open Sans" charset="0"/>
                <a:cs typeface="Open Sans" charset="0"/>
              </a:defRPr>
            </a:lvl3pPr>
            <a:lvl4pPr>
              <a:defRPr sz="2000" b="0" i="0">
                <a:latin typeface="Open Sans" charset="0"/>
                <a:ea typeface="Open Sans" charset="0"/>
                <a:cs typeface="Open Sans" charset="0"/>
              </a:defRPr>
            </a:lvl4pPr>
            <a:lvl5pPr>
              <a:defRPr sz="2000" b="0" i="0">
                <a:latin typeface="Open Sans" charset="0"/>
                <a:ea typeface="Open Sans" charset="0"/>
                <a:cs typeface="Open Sans"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318994"/>
            <a:ext cx="3932237" cy="3549994"/>
          </a:xfrm>
        </p:spPr>
        <p:txBody>
          <a:bodyPr/>
          <a:lstStyle>
            <a:lvl1pPr marL="0" indent="0">
              <a:buNone/>
              <a:defRPr sz="1600" b="0" i="0">
                <a:solidFill>
                  <a:schemeClr val="accent2"/>
                </a:solidFill>
                <a:latin typeface="Open Sans" charset="0"/>
                <a:ea typeface="Open Sans" charset="0"/>
                <a:cs typeface="Open Sans"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8B5EEDE9-36AA-984F-93E3-FD11C2A5375C}" type="datetimeFigureOut">
              <a:rPr lang="en-US" smtClean="0"/>
              <a:t>4/6/2018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7A18D1-747A-5441-B378-7D2058A300B6}" type="slidenum">
              <a:rPr lang="en-US" smtClean="0"/>
              <a:t>‹#›</a:t>
            </a:fld>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72835" y="2063172"/>
            <a:ext cx="1435608" cy="33528"/>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7242" y="457200"/>
            <a:ext cx="4454784" cy="1600200"/>
          </a:xfrm>
        </p:spPr>
        <p:txBody>
          <a:bodyPr anchor="b">
            <a:noAutofit/>
          </a:bodyPr>
          <a:lstStyle>
            <a:lvl1pPr algn="l">
              <a:lnSpc>
                <a:spcPts val="4400"/>
              </a:lnSpc>
              <a:defRPr sz="4400"/>
            </a:lvl1pPr>
          </a:lstStyle>
          <a:p>
            <a:r>
              <a:rPr lang="en-US" dirty="0"/>
              <a:t>CLICK TO EDIT MASTER TITLE STYLE</a:t>
            </a:r>
          </a:p>
        </p:txBody>
      </p:sp>
      <p:sp>
        <p:nvSpPr>
          <p:cNvPr id="3" name="Picture Placeholder 2"/>
          <p:cNvSpPr>
            <a:spLocks noGrp="1"/>
          </p:cNvSpPr>
          <p:nvPr>
            <p:ph type="pic" idx="1"/>
          </p:nvPr>
        </p:nvSpPr>
        <p:spPr>
          <a:xfrm>
            <a:off x="5183188" y="0"/>
            <a:ext cx="7008812" cy="68579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317242" y="2294011"/>
            <a:ext cx="4454783" cy="319980"/>
          </a:xfrm>
        </p:spPr>
        <p:txBody>
          <a:bodyPr/>
          <a:lstStyle>
            <a:lvl1pPr marL="0" indent="0">
              <a:buNone/>
              <a:defRPr sz="1600" b="0" i="0">
                <a:solidFill>
                  <a:schemeClr val="accent2"/>
                </a:solidFill>
                <a:latin typeface="Open Sans" charset="0"/>
                <a:ea typeface="Open Sans" charset="0"/>
                <a:cs typeface="Open Sans"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8B5EEDE9-36AA-984F-93E3-FD11C2A5375C}" type="datetimeFigureOut">
              <a:rPr lang="en-US" smtClean="0"/>
              <a:t>4/6/2018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7A18D1-747A-5441-B378-7D2058A300B6}" type="slidenum">
              <a:rPr lang="en-US" smtClean="0"/>
              <a:t>‹#›</a:t>
            </a:fld>
            <a:endParaRPr lang="en-US"/>
          </a:p>
        </p:txBody>
      </p:sp>
      <p:sp>
        <p:nvSpPr>
          <p:cNvPr id="10" name="Text Placeholder 9"/>
          <p:cNvSpPr>
            <a:spLocks noGrp="1"/>
          </p:cNvSpPr>
          <p:nvPr>
            <p:ph type="body" sz="quarter" idx="13"/>
          </p:nvPr>
        </p:nvSpPr>
        <p:spPr>
          <a:xfrm>
            <a:off x="317242" y="2743200"/>
            <a:ext cx="4454783" cy="3209925"/>
          </a:xfrm>
        </p:spPr>
        <p:txBody>
          <a:bodyPr>
            <a:normAutofit/>
          </a:bodyPr>
          <a:lstStyle>
            <a:lvl1pPr marL="0" indent="0">
              <a:lnSpc>
                <a:spcPct val="120000"/>
              </a:lnSpc>
              <a:buNone/>
              <a:defRPr sz="1800"/>
            </a:lvl1pPr>
            <a:lvl2pPr marL="457200" indent="0">
              <a:lnSpc>
                <a:spcPct val="120000"/>
              </a:lnSpc>
              <a:buNone/>
              <a:defRPr sz="1800"/>
            </a:lvl2pPr>
            <a:lvl3pPr marL="914400" indent="0">
              <a:lnSpc>
                <a:spcPct val="120000"/>
              </a:lnSpc>
              <a:buNone/>
              <a:defRPr sz="1800"/>
            </a:lvl3pPr>
            <a:lvl4pPr marL="1371600" indent="0">
              <a:lnSpc>
                <a:spcPct val="120000"/>
              </a:lnSpc>
              <a:buNone/>
              <a:defRPr sz="1800"/>
            </a:lvl4pPr>
            <a:lvl5pPr marL="1828800" indent="0">
              <a:lnSpc>
                <a:spcPct val="120000"/>
              </a:lnSpc>
              <a:buNone/>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2114" y="2063172"/>
            <a:ext cx="1435608" cy="33528"/>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_Title Slide">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07829" y="1975222"/>
            <a:ext cx="2415386" cy="4238934"/>
          </a:xfrm>
          <a:prstGeom prst="rect">
            <a:avLst/>
          </a:prstGeom>
        </p:spPr>
      </p:pic>
      <p:sp>
        <p:nvSpPr>
          <p:cNvPr id="9" name="Content Placeholder 20"/>
          <p:cNvSpPr>
            <a:spLocks noGrp="1"/>
          </p:cNvSpPr>
          <p:nvPr>
            <p:ph sz="quarter" idx="16"/>
          </p:nvPr>
        </p:nvSpPr>
        <p:spPr>
          <a:xfrm>
            <a:off x="4526039" y="2292351"/>
            <a:ext cx="2972574" cy="228600"/>
          </a:xfrm>
        </p:spPr>
        <p:txBody>
          <a:bodyPr lIns="0" tIns="0" rIns="0" bIns="0" anchor="ctr">
            <a:normAutofit/>
          </a:bodyPr>
          <a:lstStyle>
            <a:lvl1pPr marL="0" indent="0" algn="l">
              <a:buNone/>
              <a:defRPr sz="1200" b="1">
                <a:solidFill>
                  <a:schemeClr val="tx1">
                    <a:lumMod val="65000"/>
                    <a:lumOff val="35000"/>
                  </a:schemeClr>
                </a:solidFill>
                <a:latin typeface="Source Sans Pro Light"/>
              </a:defRPr>
            </a:lvl1pPr>
          </a:lstStyle>
          <a:p>
            <a:pPr lvl="0"/>
            <a:endParaRPr lang="en-GB" dirty="0"/>
          </a:p>
        </p:txBody>
      </p:sp>
      <p:sp>
        <p:nvSpPr>
          <p:cNvPr id="10" name="Text Placeholder 17"/>
          <p:cNvSpPr>
            <a:spLocks noGrp="1"/>
          </p:cNvSpPr>
          <p:nvPr>
            <p:ph type="body" sz="quarter" idx="21"/>
          </p:nvPr>
        </p:nvSpPr>
        <p:spPr>
          <a:xfrm>
            <a:off x="4526039" y="2673352"/>
            <a:ext cx="5265949" cy="1126717"/>
          </a:xfrm>
        </p:spPr>
        <p:txBody>
          <a:bodyPr lIns="0" tIns="0" rIns="0" bIns="0">
            <a:normAutofit/>
          </a:bodyPr>
          <a:lstStyle>
            <a:lvl1pPr marL="0" indent="0" algn="l">
              <a:lnSpc>
                <a:spcPts val="1500"/>
              </a:lnSpc>
              <a:spcBef>
                <a:spcPts val="1500"/>
              </a:spcBef>
              <a:buNone/>
              <a:defRPr sz="1000">
                <a:solidFill>
                  <a:schemeClr val="tx1">
                    <a:lumMod val="65000"/>
                    <a:lumOff val="35000"/>
                  </a:schemeClr>
                </a:solidFill>
                <a:latin typeface="Source Sans Pro Light"/>
              </a:defRPr>
            </a:lvl1pPr>
          </a:lstStyle>
          <a:p>
            <a:pPr lvl="0"/>
            <a:endParaRPr lang="en-US" dirty="0"/>
          </a:p>
        </p:txBody>
      </p:sp>
      <p:sp>
        <p:nvSpPr>
          <p:cNvPr id="57" name="Picture Placeholder 2"/>
          <p:cNvSpPr>
            <a:spLocks noGrp="1"/>
          </p:cNvSpPr>
          <p:nvPr userDrawn="1">
            <p:ph type="pic" sz="quarter" idx="23"/>
          </p:nvPr>
        </p:nvSpPr>
        <p:spPr>
          <a:xfrm>
            <a:off x="2070022" y="2434660"/>
            <a:ext cx="1643676" cy="2928324"/>
          </a:xfrm>
          <a:ln w="19050">
            <a:noFill/>
          </a:ln>
        </p:spPr>
        <p:txBody>
          <a:bodyPr>
            <a:normAutofit/>
          </a:bodyPr>
          <a:lstStyle>
            <a:lvl1pPr marL="0" indent="0">
              <a:buNone/>
              <a:defRPr sz="1200">
                <a:solidFill>
                  <a:schemeClr val="bg1">
                    <a:lumMod val="50000"/>
                  </a:schemeClr>
                </a:solidFill>
                <a:latin typeface="Source Sans Pro Light"/>
              </a:defRPr>
            </a:lvl1pPr>
          </a:lstStyle>
          <a:p>
            <a:endParaRPr lang="en-US" dirty="0"/>
          </a:p>
        </p:txBody>
      </p:sp>
      <p:sp>
        <p:nvSpPr>
          <p:cNvPr id="27" name="Text Placeholder 2"/>
          <p:cNvSpPr>
            <a:spLocks noGrp="1"/>
          </p:cNvSpPr>
          <p:nvPr>
            <p:ph type="body" idx="13"/>
          </p:nvPr>
        </p:nvSpPr>
        <p:spPr>
          <a:xfrm>
            <a:off x="831850" y="1008668"/>
            <a:ext cx="10515600" cy="480565"/>
          </a:xfrm>
        </p:spPr>
        <p:txBody>
          <a:bodyPr>
            <a:normAutofit/>
          </a:bodyPr>
          <a:lstStyle>
            <a:lvl1pPr marL="0" indent="0" algn="ctr">
              <a:buNone/>
              <a:defRPr sz="2800" b="0" i="0">
                <a:solidFill>
                  <a:schemeClr val="accent2"/>
                </a:solidFill>
                <a:latin typeface="Open Sans" charset="0"/>
                <a:ea typeface="Open Sans" charset="0"/>
                <a:cs typeface="Open Sans"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29"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ext uri="{BB962C8B-B14F-4D97-AF65-F5344CB8AC3E}">
        <p14:creationId xmlns:p14="http://schemas.microsoft.com/office/powerpoint/2010/main" val="2008397366"/>
      </p:ext>
    </p:extLst>
  </p:cSld>
  <p:clrMapOvr>
    <a:masterClrMapping/>
  </p:clrMapOvr>
  <p:transition spd="slow">
    <p:comb/>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i="0">
                <a:latin typeface="Open Sans" charset="0"/>
                <a:ea typeface="Open Sans" charset="0"/>
                <a:cs typeface="Open Sans" charset="0"/>
              </a:defRPr>
            </a:lvl1pPr>
            <a:lvl2pPr>
              <a:defRPr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B5EEDE9-36AA-984F-93E3-FD11C2A5375C}" type="datetimeFigureOut">
              <a:rPr lang="en-US" smtClean="0"/>
              <a:t>4/6/2018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7A18D1-747A-5441-B378-7D2058A300B6}" type="slidenum">
              <a:rPr lang="en-US" smtClean="0"/>
              <a:t>‹#›</a:t>
            </a:fld>
            <a:endParaRPr lang="en-US"/>
          </a:p>
        </p:txBody>
      </p:sp>
      <p:sp>
        <p:nvSpPr>
          <p:cNvPr id="7"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pic>
        <p:nvPicPr>
          <p:cNvPr id="9" name="Picture 8"/>
          <p:cNvPicPr>
            <a:picLocks noChangeAspect="1"/>
          </p:cNvPicPr>
          <p:nvPr userDrawn="1"/>
        </p:nvPicPr>
        <p:blipFill>
          <a:blip r:embed="rId3"/>
          <a:stretch>
            <a:fillRect/>
          </a:stretch>
        </p:blipFill>
        <p:spPr>
          <a:xfrm>
            <a:off x="5473700" y="2800350"/>
            <a:ext cx="1244600" cy="125730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4_Custom Layout">
    <p:spTree>
      <p:nvGrpSpPr>
        <p:cNvPr id="1" name=""/>
        <p:cNvGrpSpPr/>
        <p:nvPr/>
      </p:nvGrpSpPr>
      <p:grpSpPr>
        <a:xfrm>
          <a:off x="0" y="0"/>
          <a:ext cx="0" cy="0"/>
          <a:chOff x="0" y="0"/>
          <a:chExt cx="0" cy="0"/>
        </a:xfrm>
      </p:grpSpPr>
      <p:sp>
        <p:nvSpPr>
          <p:cNvPr id="6" name="Rectangle 5"/>
          <p:cNvSpPr/>
          <p:nvPr userDrawn="1"/>
        </p:nvSpPr>
        <p:spPr>
          <a:xfrm flipH="1">
            <a:off x="0" y="-1"/>
            <a:ext cx="12192000" cy="50452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userDrawn="1"/>
        </p:nvSpPr>
        <p:spPr>
          <a:xfrm>
            <a:off x="0" y="0"/>
            <a:ext cx="12191999" cy="5045294"/>
          </a:xfrm>
          <a:prstGeom prst="rect">
            <a:avLst/>
          </a:prstGeom>
          <a:solidFill>
            <a:schemeClr val="accent1">
              <a:alpha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pic>
        <p:nvPicPr>
          <p:cNvPr id="33" name="Picture 32"/>
          <p:cNvPicPr>
            <a:picLocks noChangeAspect="1"/>
          </p:cNvPicPr>
          <p:nvPr userDrawn="1"/>
        </p:nvPicPr>
        <p:blipFill rotWithShape="1">
          <a:blip r:embed="rId2" cstate="print">
            <a:extLst>
              <a:ext uri="{28A0092B-C50C-407E-A947-70E740481C1C}">
                <a14:useLocalDpi xmlns:a14="http://schemas.microsoft.com/office/drawing/2010/main" val="0"/>
              </a:ext>
            </a:extLst>
          </a:blip>
          <a:srcRect l="19221" t="29398" r="17922" b="13718"/>
          <a:stretch/>
        </p:blipFill>
        <p:spPr>
          <a:xfrm>
            <a:off x="509714" y="1572550"/>
            <a:ext cx="5617574" cy="3389114"/>
          </a:xfrm>
          <a:prstGeom prst="rect">
            <a:avLst/>
          </a:prstGeom>
        </p:spPr>
      </p:pic>
      <p:sp>
        <p:nvSpPr>
          <p:cNvPr id="34" name="Rectangle 33"/>
          <p:cNvSpPr/>
          <p:nvPr userDrawn="1"/>
        </p:nvSpPr>
        <p:spPr>
          <a:xfrm>
            <a:off x="1328639" y="1971593"/>
            <a:ext cx="3892642" cy="244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Picture Placeholder 43"/>
          <p:cNvSpPr>
            <a:spLocks noGrp="1"/>
          </p:cNvSpPr>
          <p:nvPr>
            <p:ph type="pic" sz="quarter" idx="10"/>
          </p:nvPr>
        </p:nvSpPr>
        <p:spPr>
          <a:xfrm>
            <a:off x="1328637" y="1959007"/>
            <a:ext cx="3892643" cy="2460586"/>
          </a:xfrm>
        </p:spPr>
        <p:txBody>
          <a:bodyPr/>
          <a:lstStyle/>
          <a:p>
            <a:endParaRPr lang="en-US"/>
          </a:p>
        </p:txBody>
      </p:sp>
      <p:sp>
        <p:nvSpPr>
          <p:cNvPr id="9" name="Text Placeholder 2"/>
          <p:cNvSpPr>
            <a:spLocks noGrp="1"/>
          </p:cNvSpPr>
          <p:nvPr>
            <p:ph type="body" idx="13"/>
          </p:nvPr>
        </p:nvSpPr>
        <p:spPr>
          <a:xfrm>
            <a:off x="831850" y="1008668"/>
            <a:ext cx="10515600" cy="480565"/>
          </a:xfrm>
        </p:spPr>
        <p:txBody>
          <a:bodyPr>
            <a:normAutofit/>
          </a:bodyPr>
          <a:lstStyle>
            <a:lvl1pPr marL="0" indent="0" algn="ctr">
              <a:buNone/>
              <a:defRPr sz="2800" b="0" i="0">
                <a:solidFill>
                  <a:schemeClr val="accent2"/>
                </a:solidFill>
                <a:latin typeface="Open Sans" charset="0"/>
                <a:ea typeface="Open Sans" charset="0"/>
                <a:cs typeface="Open Sans"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1"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ext uri="{BB962C8B-B14F-4D97-AF65-F5344CB8AC3E}">
        <p14:creationId xmlns:p14="http://schemas.microsoft.com/office/powerpoint/2010/main" val="117633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ark 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i="0">
                <a:latin typeface="Open Sans" charset="0"/>
                <a:ea typeface="Open Sans" charset="0"/>
                <a:cs typeface="Open Sans" charset="0"/>
              </a:defRPr>
            </a:lvl1pPr>
            <a:lvl2pPr>
              <a:defRPr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B5EEDE9-36AA-984F-93E3-FD11C2A5375C}" type="datetimeFigureOut">
              <a:rPr lang="en-US" smtClean="0"/>
              <a:t>4/6/2018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7A18D1-747A-5441-B378-7D2058A300B6}" type="slidenum">
              <a:rPr lang="en-US" smtClean="0"/>
              <a:t>‹#›</a:t>
            </a:fld>
            <a:endParaRPr lang="en-US"/>
          </a:p>
        </p:txBody>
      </p:sp>
      <p:sp>
        <p:nvSpPr>
          <p:cNvPr id="8" name="Text Placeholder 2"/>
          <p:cNvSpPr>
            <a:spLocks noGrp="1"/>
          </p:cNvSpPr>
          <p:nvPr>
            <p:ph type="body" idx="13"/>
          </p:nvPr>
        </p:nvSpPr>
        <p:spPr>
          <a:xfrm>
            <a:off x="831850" y="1008668"/>
            <a:ext cx="10515600" cy="480565"/>
          </a:xfrm>
        </p:spPr>
        <p:txBody>
          <a:bodyPr>
            <a:normAutofit/>
          </a:bodyPr>
          <a:lstStyle>
            <a:lvl1pPr marL="0" indent="0" algn="ctr">
              <a:buNone/>
              <a:defRPr sz="2800" b="0" i="0">
                <a:solidFill>
                  <a:schemeClr val="accent3"/>
                </a:solidFill>
                <a:latin typeface="Open Sans" charset="0"/>
                <a:ea typeface="Open Sans" charset="0"/>
                <a:cs typeface="Open Sans"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2" name="Title Placeholder 1"/>
          <p:cNvSpPr>
            <a:spLocks noGrp="1"/>
          </p:cNvSpPr>
          <p:nvPr>
            <p:ph type="title"/>
          </p:nvPr>
        </p:nvSpPr>
        <p:spPr>
          <a:xfrm>
            <a:off x="838200" y="1"/>
            <a:ext cx="105156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Large image and header">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838200" y="6356350"/>
            <a:ext cx="2743200" cy="365125"/>
          </a:xfrm>
          <a:prstGeom prst="rect">
            <a:avLst/>
          </a:prstGeom>
        </p:spPr>
        <p:txBody>
          <a:bodyPr/>
          <a:lstStyle/>
          <a:p>
            <a:fld id="{D10A3ECF-1EFA-514F-958D-057B6187EA02}" type="datetimeFigureOut">
              <a:rPr lang="en-US" smtClean="0"/>
              <a:t>4/6/2018</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E482C752-8D7D-6C46-834B-4360A8C565F7}" type="slidenum">
              <a:rPr lang="en-US" smtClean="0"/>
              <a:t>‹#›</a:t>
            </a:fld>
            <a:endParaRPr lang="en-US"/>
          </a:p>
        </p:txBody>
      </p:sp>
      <p:sp>
        <p:nvSpPr>
          <p:cNvPr id="9" name="Picture Placeholder 7"/>
          <p:cNvSpPr>
            <a:spLocks noGrp="1"/>
          </p:cNvSpPr>
          <p:nvPr>
            <p:ph type="pic" sz="quarter" idx="13"/>
          </p:nvPr>
        </p:nvSpPr>
        <p:spPr>
          <a:xfrm>
            <a:off x="6716712" y="0"/>
            <a:ext cx="5475288" cy="6857999"/>
          </a:xfrm>
          <a:prstGeom prst="rect">
            <a:avLst/>
          </a:prstGeom>
        </p:spPr>
        <p:txBody>
          <a:bodyPr/>
          <a:lstStyle/>
          <a:p>
            <a:r>
              <a:rPr lang="en-US" dirty="0"/>
              <a:t>Drag picture to placeholder or click icon to add</a:t>
            </a:r>
          </a:p>
        </p:txBody>
      </p:sp>
      <p:sp>
        <p:nvSpPr>
          <p:cNvPr id="10" name="Title 1"/>
          <p:cNvSpPr>
            <a:spLocks noGrp="1"/>
          </p:cNvSpPr>
          <p:nvPr>
            <p:ph type="title"/>
          </p:nvPr>
        </p:nvSpPr>
        <p:spPr>
          <a:xfrm>
            <a:off x="478972" y="1687885"/>
            <a:ext cx="6021614" cy="816690"/>
          </a:xfrm>
          <a:prstGeom prst="rect">
            <a:avLst/>
          </a:prstGeom>
        </p:spPr>
        <p:txBody>
          <a:bodyPr>
            <a:normAutofit/>
          </a:bodyPr>
          <a:lstStyle>
            <a:lvl1pPr algn="l">
              <a:defRPr sz="3600"/>
            </a:lvl1pPr>
          </a:lstStyle>
          <a:p>
            <a:r>
              <a:rPr lang="en-US" dirty="0"/>
              <a:t>Click to edit Master title style</a:t>
            </a:r>
          </a:p>
        </p:txBody>
      </p:sp>
      <p:sp>
        <p:nvSpPr>
          <p:cNvPr id="14" name="Content Placeholder 2"/>
          <p:cNvSpPr>
            <a:spLocks noGrp="1"/>
          </p:cNvSpPr>
          <p:nvPr>
            <p:ph idx="1" hasCustomPrompt="1"/>
          </p:nvPr>
        </p:nvSpPr>
        <p:spPr>
          <a:xfrm>
            <a:off x="478972" y="2773121"/>
            <a:ext cx="6021614" cy="2022697"/>
          </a:xfrm>
          <a:prstGeom prst="rect">
            <a:avLst/>
          </a:prstGeom>
        </p:spPr>
        <p:txBody>
          <a:bodyPr/>
          <a:lstStyle>
            <a:lvl1pPr>
              <a:defRPr sz="3200"/>
            </a:lvl1pPr>
            <a:lvl2pPr>
              <a:defRPr sz="2800">
                <a:solidFill>
                  <a:schemeClr val="accent2"/>
                </a:solidFill>
              </a:defRPr>
            </a:lvl2pPr>
            <a:lvl3pPr>
              <a:defRPr sz="2400">
                <a:solidFill>
                  <a:schemeClr val="accent2"/>
                </a:solidFill>
              </a:defRPr>
            </a:lvl3pPr>
            <a:lvl4pPr>
              <a:defRPr sz="2000">
                <a:solidFill>
                  <a:schemeClr val="accent2"/>
                </a:solidFill>
              </a:defRPr>
            </a:lvl4pPr>
            <a:lvl5pPr>
              <a:defRPr sz="2000">
                <a:solidFill>
                  <a:schemeClr val="accent2"/>
                </a:solidFill>
              </a:defRPr>
            </a:lvl5pPr>
            <a:lvl6pPr>
              <a:defRPr sz="2000"/>
            </a:lvl6pPr>
            <a:lvl7pPr>
              <a:defRPr sz="2000"/>
            </a:lvl7pPr>
            <a:lvl8pPr>
              <a:defRPr sz="2000"/>
            </a:lvl8pPr>
            <a:lvl9pPr>
              <a:defRPr sz="2000"/>
            </a:lvl9pPr>
          </a:lstStyle>
          <a:p>
            <a:pPr lvl="1"/>
            <a:r>
              <a:rPr lang="en-US" dirty="0"/>
              <a:t>Second level</a:t>
            </a:r>
          </a:p>
          <a:p>
            <a:pPr lvl="2"/>
            <a:r>
              <a:rPr lang="en-US" dirty="0"/>
              <a:t>Third level</a:t>
            </a:r>
          </a:p>
          <a:p>
            <a:pPr lvl="3"/>
            <a:r>
              <a:rPr lang="en-US" dirty="0"/>
              <a:t>Fourth level</a:t>
            </a:r>
          </a:p>
          <a:p>
            <a:pPr lvl="4"/>
            <a:r>
              <a:rPr lang="en-US" dirty="0"/>
              <a:t>Fifth level</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8372" y="2665844"/>
            <a:ext cx="1435608" cy="33528"/>
          </a:xfrm>
          <a:prstGeom prst="rect">
            <a:avLst/>
          </a:prstGeom>
        </p:spPr>
      </p:pic>
    </p:spTree>
    <p:extLst>
      <p:ext uri="{BB962C8B-B14F-4D97-AF65-F5344CB8AC3E}">
        <p14:creationId xmlns:p14="http://schemas.microsoft.com/office/powerpoint/2010/main" val="82875975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Large Image and bullets">
    <p:spTree>
      <p:nvGrpSpPr>
        <p:cNvPr id="1" name=""/>
        <p:cNvGrpSpPr/>
        <p:nvPr/>
      </p:nvGrpSpPr>
      <p:grpSpPr>
        <a:xfrm>
          <a:off x="0" y="0"/>
          <a:ext cx="0" cy="0"/>
          <a:chOff x="0" y="0"/>
          <a:chExt cx="0" cy="0"/>
        </a:xfrm>
      </p:grpSpPr>
      <p:sp>
        <p:nvSpPr>
          <p:cNvPr id="10" name="Title 1"/>
          <p:cNvSpPr>
            <a:spLocks noGrp="1"/>
          </p:cNvSpPr>
          <p:nvPr>
            <p:ph type="title"/>
          </p:nvPr>
        </p:nvSpPr>
        <p:spPr>
          <a:xfrm>
            <a:off x="5685972" y="210910"/>
            <a:ext cx="5571308" cy="816690"/>
          </a:xfrm>
          <a:prstGeom prst="rect">
            <a:avLst/>
          </a:prstGeom>
        </p:spPr>
        <p:txBody>
          <a:bodyPr>
            <a:normAutofit/>
          </a:bodyPr>
          <a:lstStyle>
            <a:lvl1pPr algn="l">
              <a:defRPr sz="3200"/>
            </a:lvl1pPr>
          </a:lstStyle>
          <a:p>
            <a:r>
              <a:rPr lang="en-US"/>
              <a:t>Click to edit Master title style</a:t>
            </a:r>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D10A3ECF-1EFA-514F-958D-057B6187EA02}" type="datetimeFigureOut">
              <a:rPr lang="en-US" smtClean="0"/>
              <a:t>4/6/2018</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E482C752-8D7D-6C46-834B-4360A8C565F7}" type="slidenum">
              <a:rPr lang="en-US" smtClean="0"/>
              <a:t>‹#›</a:t>
            </a:fld>
            <a:endParaRPr lang="en-US"/>
          </a:p>
        </p:txBody>
      </p:sp>
      <p:sp>
        <p:nvSpPr>
          <p:cNvPr id="9" name="Picture Placeholder 7"/>
          <p:cNvSpPr>
            <a:spLocks noGrp="1"/>
          </p:cNvSpPr>
          <p:nvPr>
            <p:ph type="pic" sz="quarter" idx="13"/>
          </p:nvPr>
        </p:nvSpPr>
        <p:spPr>
          <a:xfrm>
            <a:off x="0" y="1"/>
            <a:ext cx="5475288" cy="6857999"/>
          </a:xfrm>
          <a:prstGeom prst="rect">
            <a:avLst/>
          </a:prstGeom>
        </p:spPr>
        <p:txBody>
          <a:bodyPr/>
          <a:lstStyle/>
          <a:p>
            <a:r>
              <a:rPr lang="en-US"/>
              <a:t>Drag picture to placeholder or click icon to add</a:t>
            </a:r>
          </a:p>
        </p:txBody>
      </p:sp>
      <p:sp>
        <p:nvSpPr>
          <p:cNvPr id="6" name="Text Placeholder 5"/>
          <p:cNvSpPr>
            <a:spLocks noGrp="1"/>
          </p:cNvSpPr>
          <p:nvPr>
            <p:ph type="body" sz="quarter" idx="14"/>
          </p:nvPr>
        </p:nvSpPr>
        <p:spPr>
          <a:xfrm>
            <a:off x="5686425" y="1127125"/>
            <a:ext cx="5570855" cy="4710113"/>
          </a:xfrm>
          <a:prstGeom prst="rect">
            <a:avLst/>
          </a:prstGeom>
        </p:spPr>
        <p:txBody>
          <a:bodyPr/>
          <a:lstStyle>
            <a:lvl1pPr marL="285750" indent="-285750">
              <a:buFont typeface="Arial" charset="0"/>
              <a:buChar char="•"/>
              <a:defRPr/>
            </a:lvl1pPr>
            <a:lvl2pPr marL="742950" indent="-285750">
              <a:buFont typeface="Arial" charset="0"/>
              <a:buChar char="•"/>
              <a:defRPr/>
            </a:lvl2pPr>
            <a:lvl3pPr marL="1200150" indent="-285750">
              <a:buFont typeface="Arial" charset="0"/>
              <a:buChar char="•"/>
              <a:defRPr/>
            </a:lvl3pPr>
            <a:lvl4pPr marL="1657350" indent="-285750">
              <a:buFont typeface="Arial" charset="0"/>
              <a:buChar char="•"/>
              <a:defRPr/>
            </a:lvl4pPr>
            <a:lvl5pPr marL="2114550" indent="-285750">
              <a:buFont typeface="Arial" charset="0"/>
              <a:buChar char="•"/>
              <a:defRPr/>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73434" y="1076034"/>
            <a:ext cx="1435608" cy="33528"/>
          </a:xfrm>
          <a:prstGeom prst="rect">
            <a:avLst/>
          </a:prstGeom>
        </p:spPr>
      </p:pic>
    </p:spTree>
    <p:extLst>
      <p:ext uri="{BB962C8B-B14F-4D97-AF65-F5344CB8AC3E}">
        <p14:creationId xmlns:p14="http://schemas.microsoft.com/office/powerpoint/2010/main" val="853213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AGENDA</a:t>
            </a:r>
          </a:p>
        </p:txBody>
      </p:sp>
      <p:sp>
        <p:nvSpPr>
          <p:cNvPr id="3" name="Date Placeholder 2"/>
          <p:cNvSpPr>
            <a:spLocks noGrp="1"/>
          </p:cNvSpPr>
          <p:nvPr>
            <p:ph type="dt" sz="half" idx="10"/>
          </p:nvPr>
        </p:nvSpPr>
        <p:spPr/>
        <p:txBody>
          <a:bodyPr/>
          <a:lstStyle/>
          <a:p>
            <a:fld id="{8B5EEDE9-36AA-984F-93E3-FD11C2A5375C}" type="datetimeFigureOut">
              <a:rPr lang="en-US" smtClean="0"/>
              <a:t>4/6/2018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7A18D1-747A-5441-B378-7D2058A300B6}" type="slidenum">
              <a:rPr lang="en-US" smtClean="0"/>
              <a:t>‹#›</a:t>
            </a:fld>
            <a:endParaRPr lang="en-US"/>
          </a:p>
        </p:txBody>
      </p:sp>
      <p:sp>
        <p:nvSpPr>
          <p:cNvPr id="7" name="Text Placeholder 6"/>
          <p:cNvSpPr>
            <a:spLocks noGrp="1"/>
          </p:cNvSpPr>
          <p:nvPr>
            <p:ph type="body" sz="quarter" idx="13" hasCustomPrompt="1"/>
          </p:nvPr>
        </p:nvSpPr>
        <p:spPr>
          <a:xfrm>
            <a:off x="1744662" y="1606868"/>
            <a:ext cx="9609137" cy="411343"/>
          </a:xfrm>
        </p:spPr>
        <p:txBody>
          <a:bodyPr>
            <a:normAutofit/>
          </a:bodyPr>
          <a:lstStyle>
            <a:lvl1pPr marL="0" indent="0">
              <a:buNone/>
              <a:defRPr sz="1800"/>
            </a:lvl1pPr>
          </a:lstStyle>
          <a:p>
            <a:pPr lvl="0"/>
            <a:r>
              <a:rPr lang="en-US" dirty="0"/>
              <a:t>Bullet Item 1</a:t>
            </a:r>
          </a:p>
        </p:txBody>
      </p:sp>
      <p:sp>
        <p:nvSpPr>
          <p:cNvPr id="10" name="Text Placeholder 6"/>
          <p:cNvSpPr>
            <a:spLocks noGrp="1"/>
          </p:cNvSpPr>
          <p:nvPr>
            <p:ph type="body" sz="quarter" idx="14" hasCustomPrompt="1"/>
          </p:nvPr>
        </p:nvSpPr>
        <p:spPr>
          <a:xfrm>
            <a:off x="1744662" y="2182676"/>
            <a:ext cx="9609137" cy="411343"/>
          </a:xfrm>
        </p:spPr>
        <p:txBody>
          <a:bodyPr>
            <a:normAutofit/>
          </a:bodyPr>
          <a:lstStyle>
            <a:lvl1pPr marL="0" indent="0">
              <a:buNone/>
              <a:defRPr sz="1800"/>
            </a:lvl1pPr>
          </a:lstStyle>
          <a:p>
            <a:pPr lvl="0"/>
            <a:r>
              <a:rPr lang="en-US" dirty="0"/>
              <a:t>Bullet Item 2</a:t>
            </a:r>
          </a:p>
        </p:txBody>
      </p:sp>
      <p:sp>
        <p:nvSpPr>
          <p:cNvPr id="11" name="Text Placeholder 6"/>
          <p:cNvSpPr>
            <a:spLocks noGrp="1"/>
          </p:cNvSpPr>
          <p:nvPr>
            <p:ph type="body" sz="quarter" idx="15" hasCustomPrompt="1"/>
          </p:nvPr>
        </p:nvSpPr>
        <p:spPr>
          <a:xfrm>
            <a:off x="1744662" y="2758484"/>
            <a:ext cx="9609137" cy="411343"/>
          </a:xfrm>
        </p:spPr>
        <p:txBody>
          <a:bodyPr>
            <a:normAutofit/>
          </a:bodyPr>
          <a:lstStyle>
            <a:lvl1pPr marL="0" indent="0">
              <a:buNone/>
              <a:defRPr sz="1800"/>
            </a:lvl1pPr>
          </a:lstStyle>
          <a:p>
            <a:pPr lvl="0"/>
            <a:r>
              <a:rPr lang="en-US" dirty="0"/>
              <a:t>Bullet Item 3</a:t>
            </a:r>
          </a:p>
        </p:txBody>
      </p:sp>
      <p:sp>
        <p:nvSpPr>
          <p:cNvPr id="12" name="Text Placeholder 6"/>
          <p:cNvSpPr>
            <a:spLocks noGrp="1"/>
          </p:cNvSpPr>
          <p:nvPr>
            <p:ph type="body" sz="quarter" idx="16" hasCustomPrompt="1"/>
          </p:nvPr>
        </p:nvSpPr>
        <p:spPr>
          <a:xfrm>
            <a:off x="1744662" y="3334292"/>
            <a:ext cx="9609137" cy="411343"/>
          </a:xfrm>
        </p:spPr>
        <p:txBody>
          <a:bodyPr>
            <a:normAutofit/>
          </a:bodyPr>
          <a:lstStyle>
            <a:lvl1pPr marL="0" indent="0">
              <a:buNone/>
              <a:defRPr sz="1800"/>
            </a:lvl1pPr>
          </a:lstStyle>
          <a:p>
            <a:pPr lvl="0"/>
            <a:r>
              <a:rPr lang="en-US" dirty="0"/>
              <a:t>Bullet Item 4</a:t>
            </a:r>
          </a:p>
        </p:txBody>
      </p:sp>
      <p:sp>
        <p:nvSpPr>
          <p:cNvPr id="13" name="Text Placeholder 6"/>
          <p:cNvSpPr>
            <a:spLocks noGrp="1"/>
          </p:cNvSpPr>
          <p:nvPr>
            <p:ph type="body" sz="quarter" idx="17" hasCustomPrompt="1"/>
          </p:nvPr>
        </p:nvSpPr>
        <p:spPr>
          <a:xfrm>
            <a:off x="1744662" y="3910100"/>
            <a:ext cx="9609137" cy="411343"/>
          </a:xfrm>
        </p:spPr>
        <p:txBody>
          <a:bodyPr>
            <a:normAutofit/>
          </a:bodyPr>
          <a:lstStyle>
            <a:lvl1pPr marL="0" indent="0">
              <a:buNone/>
              <a:defRPr sz="1800"/>
            </a:lvl1pPr>
          </a:lstStyle>
          <a:p>
            <a:pPr lvl="0"/>
            <a:r>
              <a:rPr lang="en-US" dirty="0"/>
              <a:t>Bullet Item 5</a:t>
            </a:r>
          </a:p>
        </p:txBody>
      </p:sp>
      <p:sp>
        <p:nvSpPr>
          <p:cNvPr id="14" name="Text Placeholder 6"/>
          <p:cNvSpPr>
            <a:spLocks noGrp="1"/>
          </p:cNvSpPr>
          <p:nvPr>
            <p:ph type="body" sz="quarter" idx="18" hasCustomPrompt="1"/>
          </p:nvPr>
        </p:nvSpPr>
        <p:spPr>
          <a:xfrm>
            <a:off x="1744662" y="4485908"/>
            <a:ext cx="9609137" cy="411343"/>
          </a:xfrm>
        </p:spPr>
        <p:txBody>
          <a:bodyPr>
            <a:normAutofit/>
          </a:bodyPr>
          <a:lstStyle>
            <a:lvl1pPr marL="0" indent="0">
              <a:buNone/>
              <a:defRPr sz="1800"/>
            </a:lvl1pPr>
          </a:lstStyle>
          <a:p>
            <a:pPr lvl="0"/>
            <a:r>
              <a:rPr lang="en-US" dirty="0"/>
              <a:t>Bullet Item 6</a:t>
            </a:r>
          </a:p>
        </p:txBody>
      </p:sp>
      <p:sp>
        <p:nvSpPr>
          <p:cNvPr id="15" name="Text Placeholder 6"/>
          <p:cNvSpPr>
            <a:spLocks noGrp="1"/>
          </p:cNvSpPr>
          <p:nvPr>
            <p:ph type="body" sz="quarter" idx="19" hasCustomPrompt="1"/>
          </p:nvPr>
        </p:nvSpPr>
        <p:spPr>
          <a:xfrm>
            <a:off x="1744662" y="5061716"/>
            <a:ext cx="9609137" cy="411343"/>
          </a:xfrm>
        </p:spPr>
        <p:txBody>
          <a:bodyPr>
            <a:normAutofit/>
          </a:bodyPr>
          <a:lstStyle>
            <a:lvl1pPr marL="0" indent="0">
              <a:buNone/>
              <a:defRPr sz="1800"/>
            </a:lvl1pPr>
          </a:lstStyle>
          <a:p>
            <a:pPr lvl="0"/>
            <a:r>
              <a:rPr lang="en-US" dirty="0"/>
              <a:t>Bullet Item 7</a:t>
            </a:r>
          </a:p>
        </p:txBody>
      </p:sp>
      <p:sp>
        <p:nvSpPr>
          <p:cNvPr id="16" name="Text Placeholder 6"/>
          <p:cNvSpPr>
            <a:spLocks noGrp="1"/>
          </p:cNvSpPr>
          <p:nvPr>
            <p:ph type="body" sz="quarter" idx="20" hasCustomPrompt="1"/>
          </p:nvPr>
        </p:nvSpPr>
        <p:spPr>
          <a:xfrm>
            <a:off x="1744662" y="5637523"/>
            <a:ext cx="9609137" cy="411343"/>
          </a:xfrm>
        </p:spPr>
        <p:txBody>
          <a:bodyPr>
            <a:normAutofit/>
          </a:bodyPr>
          <a:lstStyle>
            <a:lvl1pPr marL="0" indent="0">
              <a:buNone/>
              <a:defRPr sz="1800"/>
            </a:lvl1pPr>
          </a:lstStyle>
          <a:p>
            <a:pPr lvl="0"/>
            <a:r>
              <a:rPr lang="en-US" dirty="0"/>
              <a:t>Bullet Item 8</a:t>
            </a:r>
          </a:p>
        </p:txBody>
      </p:sp>
      <p:pic>
        <p:nvPicPr>
          <p:cNvPr id="18"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
        <p:nvSpPr>
          <p:cNvPr id="46" name="Text Placeholder 45"/>
          <p:cNvSpPr>
            <a:spLocks noGrp="1"/>
          </p:cNvSpPr>
          <p:nvPr>
            <p:ph type="body" sz="quarter" idx="21" hasCustomPrompt="1"/>
          </p:nvPr>
        </p:nvSpPr>
        <p:spPr>
          <a:xfrm>
            <a:off x="1168401" y="1606868"/>
            <a:ext cx="375030" cy="346168"/>
          </a:xfrm>
        </p:spPr>
        <p:txBody>
          <a:bodyPr>
            <a:normAutofit/>
          </a:bodyPr>
          <a:lstStyle>
            <a:lvl1pPr marL="0" indent="0" algn="ctr">
              <a:buNone/>
              <a:defRPr sz="1400" b="1">
                <a:solidFill>
                  <a:schemeClr val="bg1"/>
                </a:solidFill>
              </a:defRPr>
            </a:lvl1pPr>
          </a:lstStyle>
          <a:p>
            <a:pPr lvl="0"/>
            <a:r>
              <a:rPr lang="en-US" dirty="0"/>
              <a:t>1</a:t>
            </a:r>
          </a:p>
        </p:txBody>
      </p:sp>
      <p:sp>
        <p:nvSpPr>
          <p:cNvPr id="47" name="Text Placeholder 45"/>
          <p:cNvSpPr>
            <a:spLocks noGrp="1"/>
          </p:cNvSpPr>
          <p:nvPr>
            <p:ph type="body" sz="quarter" idx="22" hasCustomPrompt="1"/>
          </p:nvPr>
        </p:nvSpPr>
        <p:spPr>
          <a:xfrm>
            <a:off x="1168401" y="2173399"/>
            <a:ext cx="375030" cy="346168"/>
          </a:xfrm>
        </p:spPr>
        <p:txBody>
          <a:bodyPr>
            <a:normAutofit/>
          </a:bodyPr>
          <a:lstStyle>
            <a:lvl1pPr marL="0" indent="0" algn="ctr">
              <a:buNone/>
              <a:defRPr sz="1400" b="1">
                <a:solidFill>
                  <a:schemeClr val="bg1"/>
                </a:solidFill>
              </a:defRPr>
            </a:lvl1pPr>
          </a:lstStyle>
          <a:p>
            <a:pPr lvl="0"/>
            <a:r>
              <a:rPr lang="en-US" dirty="0"/>
              <a:t>2</a:t>
            </a:r>
          </a:p>
        </p:txBody>
      </p:sp>
      <p:sp>
        <p:nvSpPr>
          <p:cNvPr id="52" name="Text Placeholder 45"/>
          <p:cNvSpPr>
            <a:spLocks noGrp="1"/>
          </p:cNvSpPr>
          <p:nvPr>
            <p:ph type="body" sz="quarter" idx="23" hasCustomPrompt="1"/>
          </p:nvPr>
        </p:nvSpPr>
        <p:spPr>
          <a:xfrm>
            <a:off x="1168401" y="2754837"/>
            <a:ext cx="375030" cy="346168"/>
          </a:xfrm>
        </p:spPr>
        <p:txBody>
          <a:bodyPr>
            <a:normAutofit/>
          </a:bodyPr>
          <a:lstStyle>
            <a:lvl1pPr marL="0" indent="0" algn="ctr">
              <a:buNone/>
              <a:defRPr sz="1400" b="1">
                <a:solidFill>
                  <a:schemeClr val="bg1"/>
                </a:solidFill>
              </a:defRPr>
            </a:lvl1pPr>
          </a:lstStyle>
          <a:p>
            <a:pPr lvl="0"/>
            <a:r>
              <a:rPr lang="en-US" dirty="0"/>
              <a:t>3</a:t>
            </a:r>
          </a:p>
        </p:txBody>
      </p:sp>
      <p:sp>
        <p:nvSpPr>
          <p:cNvPr id="53" name="Text Placeholder 45"/>
          <p:cNvSpPr>
            <a:spLocks noGrp="1"/>
          </p:cNvSpPr>
          <p:nvPr>
            <p:ph type="body" sz="quarter" idx="24" hasCustomPrompt="1"/>
          </p:nvPr>
        </p:nvSpPr>
        <p:spPr>
          <a:xfrm>
            <a:off x="1168401" y="3321368"/>
            <a:ext cx="375030" cy="346168"/>
          </a:xfrm>
        </p:spPr>
        <p:txBody>
          <a:bodyPr>
            <a:normAutofit/>
          </a:bodyPr>
          <a:lstStyle>
            <a:lvl1pPr marL="0" indent="0" algn="ctr">
              <a:buNone/>
              <a:defRPr sz="1400" b="1">
                <a:solidFill>
                  <a:schemeClr val="bg1"/>
                </a:solidFill>
              </a:defRPr>
            </a:lvl1pPr>
          </a:lstStyle>
          <a:p>
            <a:pPr lvl="0"/>
            <a:r>
              <a:rPr lang="en-US" dirty="0"/>
              <a:t>4</a:t>
            </a:r>
          </a:p>
        </p:txBody>
      </p:sp>
      <p:sp>
        <p:nvSpPr>
          <p:cNvPr id="54" name="Text Placeholder 45"/>
          <p:cNvSpPr>
            <a:spLocks noGrp="1"/>
          </p:cNvSpPr>
          <p:nvPr>
            <p:ph type="body" sz="quarter" idx="25" hasCustomPrompt="1"/>
          </p:nvPr>
        </p:nvSpPr>
        <p:spPr>
          <a:xfrm>
            <a:off x="1168401" y="3941144"/>
            <a:ext cx="375030" cy="346168"/>
          </a:xfrm>
        </p:spPr>
        <p:txBody>
          <a:bodyPr>
            <a:normAutofit/>
          </a:bodyPr>
          <a:lstStyle>
            <a:lvl1pPr marL="0" indent="0" algn="ctr">
              <a:buNone/>
              <a:defRPr sz="1400" b="1">
                <a:solidFill>
                  <a:schemeClr val="bg1"/>
                </a:solidFill>
              </a:defRPr>
            </a:lvl1pPr>
          </a:lstStyle>
          <a:p>
            <a:pPr lvl="0"/>
            <a:r>
              <a:rPr lang="en-US" dirty="0"/>
              <a:t>5</a:t>
            </a:r>
          </a:p>
        </p:txBody>
      </p:sp>
      <p:sp>
        <p:nvSpPr>
          <p:cNvPr id="55" name="Text Placeholder 45"/>
          <p:cNvSpPr>
            <a:spLocks noGrp="1"/>
          </p:cNvSpPr>
          <p:nvPr>
            <p:ph type="body" sz="quarter" idx="26" hasCustomPrompt="1"/>
          </p:nvPr>
        </p:nvSpPr>
        <p:spPr>
          <a:xfrm>
            <a:off x="1168401" y="4507675"/>
            <a:ext cx="375030" cy="346168"/>
          </a:xfrm>
        </p:spPr>
        <p:txBody>
          <a:bodyPr>
            <a:normAutofit/>
          </a:bodyPr>
          <a:lstStyle>
            <a:lvl1pPr marL="0" indent="0" algn="ctr">
              <a:buNone/>
              <a:defRPr sz="1400" b="1">
                <a:solidFill>
                  <a:schemeClr val="bg1"/>
                </a:solidFill>
              </a:defRPr>
            </a:lvl1pPr>
          </a:lstStyle>
          <a:p>
            <a:pPr lvl="0"/>
            <a:r>
              <a:rPr lang="en-US" dirty="0"/>
              <a:t>6</a:t>
            </a:r>
          </a:p>
        </p:txBody>
      </p:sp>
      <p:sp>
        <p:nvSpPr>
          <p:cNvPr id="56" name="Text Placeholder 45"/>
          <p:cNvSpPr>
            <a:spLocks noGrp="1"/>
          </p:cNvSpPr>
          <p:nvPr>
            <p:ph type="body" sz="quarter" idx="27" hasCustomPrompt="1"/>
          </p:nvPr>
        </p:nvSpPr>
        <p:spPr>
          <a:xfrm>
            <a:off x="1168401" y="5089113"/>
            <a:ext cx="375030" cy="346168"/>
          </a:xfrm>
        </p:spPr>
        <p:txBody>
          <a:bodyPr>
            <a:normAutofit/>
          </a:bodyPr>
          <a:lstStyle>
            <a:lvl1pPr marL="0" indent="0" algn="ctr">
              <a:buNone/>
              <a:defRPr sz="1400" b="1">
                <a:solidFill>
                  <a:schemeClr val="bg1"/>
                </a:solidFill>
              </a:defRPr>
            </a:lvl1pPr>
          </a:lstStyle>
          <a:p>
            <a:pPr lvl="0"/>
            <a:r>
              <a:rPr lang="en-US" dirty="0"/>
              <a:t>7</a:t>
            </a:r>
          </a:p>
        </p:txBody>
      </p:sp>
      <p:sp>
        <p:nvSpPr>
          <p:cNvPr id="57" name="Text Placeholder 45"/>
          <p:cNvSpPr>
            <a:spLocks noGrp="1"/>
          </p:cNvSpPr>
          <p:nvPr>
            <p:ph type="body" sz="quarter" idx="28" hasCustomPrompt="1"/>
          </p:nvPr>
        </p:nvSpPr>
        <p:spPr>
          <a:xfrm>
            <a:off x="1168401" y="5655644"/>
            <a:ext cx="375030" cy="346168"/>
          </a:xfrm>
        </p:spPr>
        <p:txBody>
          <a:bodyPr>
            <a:normAutofit/>
          </a:bodyPr>
          <a:lstStyle>
            <a:lvl1pPr marL="0" indent="0" algn="ctr">
              <a:buNone/>
              <a:defRPr sz="1400" b="1">
                <a:solidFill>
                  <a:schemeClr val="bg1"/>
                </a:solidFill>
              </a:defRPr>
            </a:lvl1pPr>
          </a:lstStyle>
          <a:p>
            <a:pPr lvl="0"/>
            <a:r>
              <a:rPr lang="en-US" dirty="0"/>
              <a:t>8</a:t>
            </a:r>
          </a:p>
        </p:txBody>
      </p:sp>
    </p:spTree>
    <p:extLst>
      <p:ext uri="{BB962C8B-B14F-4D97-AF65-F5344CB8AC3E}">
        <p14:creationId xmlns:p14="http://schemas.microsoft.com/office/powerpoint/2010/main" val="1323633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am_2 People">
    <p:spTree>
      <p:nvGrpSpPr>
        <p:cNvPr id="1" name=""/>
        <p:cNvGrpSpPr/>
        <p:nvPr/>
      </p:nvGrpSpPr>
      <p:grpSpPr>
        <a:xfrm>
          <a:off x="0" y="0"/>
          <a:ext cx="0" cy="0"/>
          <a:chOff x="0" y="0"/>
          <a:chExt cx="0" cy="0"/>
        </a:xfrm>
      </p:grpSpPr>
      <p:sp>
        <p:nvSpPr>
          <p:cNvPr id="18" name="Picture Placeholder 14"/>
          <p:cNvSpPr>
            <a:spLocks noGrp="1"/>
          </p:cNvSpPr>
          <p:nvPr>
            <p:ph type="pic" sz="quarter" idx="24"/>
          </p:nvPr>
        </p:nvSpPr>
        <p:spPr>
          <a:xfrm>
            <a:off x="6546287" y="1431970"/>
            <a:ext cx="2959100" cy="3552825"/>
          </a:xfrm>
          <a:prstGeom prst="rect">
            <a:avLst/>
          </a:prstGeom>
        </p:spPr>
        <p:txBody>
          <a:bodyPr/>
          <a:lstStyle/>
          <a:p>
            <a:r>
              <a:rPr lang="en-US"/>
              <a:t>Drag picture to placeholder or click icon to add</a:t>
            </a:r>
          </a:p>
        </p:txBody>
      </p:sp>
      <p:sp>
        <p:nvSpPr>
          <p:cNvPr id="16" name="Picture Placeholder 14"/>
          <p:cNvSpPr>
            <a:spLocks noGrp="1"/>
          </p:cNvSpPr>
          <p:nvPr>
            <p:ph type="pic" sz="quarter" idx="23"/>
          </p:nvPr>
        </p:nvSpPr>
        <p:spPr>
          <a:xfrm>
            <a:off x="2927350" y="1416050"/>
            <a:ext cx="2959100" cy="3552825"/>
          </a:xfrm>
          <a:prstGeom prst="rect">
            <a:avLst/>
          </a:prstGeom>
        </p:spPr>
        <p:txBody>
          <a:bodyPr/>
          <a:lstStyle/>
          <a:p>
            <a:r>
              <a:rPr lang="en-US"/>
              <a:t>Drag picture to placeholder or click icon to add</a:t>
            </a:r>
          </a:p>
        </p:txBody>
      </p:sp>
      <p:sp>
        <p:nvSpPr>
          <p:cNvPr id="2" name="Date Placeholder 1"/>
          <p:cNvSpPr>
            <a:spLocks noGrp="1"/>
          </p:cNvSpPr>
          <p:nvPr>
            <p:ph type="dt" sz="half" idx="10"/>
          </p:nvPr>
        </p:nvSpPr>
        <p:spPr>
          <a:xfrm>
            <a:off x="838200" y="6356350"/>
            <a:ext cx="2743200" cy="365125"/>
          </a:xfrm>
          <a:prstGeom prst="rect">
            <a:avLst/>
          </a:prstGeom>
        </p:spPr>
        <p:txBody>
          <a:bodyPr/>
          <a:lstStyle/>
          <a:p>
            <a:fld id="{D10A3ECF-1EFA-514F-958D-057B6187EA02}" type="datetimeFigureOut">
              <a:rPr lang="en-US" smtClean="0"/>
              <a:t>4/6/2018</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E482C752-8D7D-6C46-834B-4360A8C565F7}" type="slidenum">
              <a:rPr lang="en-US" smtClean="0"/>
              <a:t>‹#›</a:t>
            </a:fld>
            <a:endParaRPr lang="en-US"/>
          </a:p>
        </p:txBody>
      </p:sp>
      <p:sp>
        <p:nvSpPr>
          <p:cNvPr id="7" name="Shape 1101"/>
          <p:cNvSpPr>
            <a:spLocks noGrp="1"/>
          </p:cNvSpPr>
          <p:nvPr>
            <p:ph type="body" idx="15" hasCustomPrompt="1"/>
          </p:nvPr>
        </p:nvSpPr>
        <p:spPr>
          <a:xfrm>
            <a:off x="2927937" y="5166625"/>
            <a:ext cx="2958430" cy="318623"/>
          </a:xfrm>
          <a:prstGeom prst="rect">
            <a:avLst/>
          </a:prstGeom>
        </p:spPr>
        <p:txBody>
          <a:bodyPr>
            <a:normAutofit/>
          </a:bodyPr>
          <a:lstStyle>
            <a:lvl1pPr marL="0" indent="0" algn="ctr">
              <a:buNone/>
              <a:defRPr sz="2400"/>
            </a:lvl1pPr>
          </a:lstStyle>
          <a:p>
            <a:r>
              <a:rPr lang="en-US" dirty="0"/>
              <a:t>NAME</a:t>
            </a:r>
          </a:p>
        </p:txBody>
      </p:sp>
      <p:sp>
        <p:nvSpPr>
          <p:cNvPr id="11" name="Shape 1101"/>
          <p:cNvSpPr>
            <a:spLocks noGrp="1"/>
          </p:cNvSpPr>
          <p:nvPr>
            <p:ph type="body" idx="20" hasCustomPrompt="1"/>
          </p:nvPr>
        </p:nvSpPr>
        <p:spPr>
          <a:xfrm>
            <a:off x="2931479" y="5538766"/>
            <a:ext cx="2958430" cy="318623"/>
          </a:xfrm>
          <a:prstGeom prst="rect">
            <a:avLst/>
          </a:prstGeom>
        </p:spPr>
        <p:txBody>
          <a:bodyPr>
            <a:normAutofit/>
          </a:bodyPr>
          <a:lstStyle>
            <a:lvl1pPr marL="0" indent="0" algn="ctr">
              <a:buNone/>
              <a:defRPr sz="2000" b="0" i="0">
                <a:latin typeface="Open Sans Light" charset="0"/>
                <a:ea typeface="Open Sans Light" charset="0"/>
                <a:cs typeface="Open Sans Light" charset="0"/>
              </a:defRPr>
            </a:lvl1pPr>
          </a:lstStyle>
          <a:p>
            <a:r>
              <a:rPr lang="en-US" dirty="0"/>
              <a:t>Title</a:t>
            </a:r>
          </a:p>
        </p:txBody>
      </p:sp>
      <p:sp>
        <p:nvSpPr>
          <p:cNvPr id="12" name="Shape 1101"/>
          <p:cNvSpPr>
            <a:spLocks noGrp="1"/>
          </p:cNvSpPr>
          <p:nvPr>
            <p:ph type="body" idx="21" hasCustomPrompt="1"/>
          </p:nvPr>
        </p:nvSpPr>
        <p:spPr>
          <a:xfrm>
            <a:off x="6535110" y="5159530"/>
            <a:ext cx="2958430" cy="318623"/>
          </a:xfrm>
          <a:prstGeom prst="rect">
            <a:avLst/>
          </a:prstGeom>
        </p:spPr>
        <p:txBody>
          <a:bodyPr>
            <a:normAutofit/>
          </a:bodyPr>
          <a:lstStyle>
            <a:lvl1pPr marL="0" indent="0" algn="ctr">
              <a:buNone/>
              <a:defRPr sz="2400"/>
            </a:lvl1pPr>
          </a:lstStyle>
          <a:p>
            <a:r>
              <a:rPr lang="en-US" dirty="0"/>
              <a:t>NAME</a:t>
            </a:r>
          </a:p>
        </p:txBody>
      </p:sp>
      <p:sp>
        <p:nvSpPr>
          <p:cNvPr id="13" name="Shape 1101"/>
          <p:cNvSpPr>
            <a:spLocks noGrp="1"/>
          </p:cNvSpPr>
          <p:nvPr>
            <p:ph type="body" idx="22" hasCustomPrompt="1"/>
          </p:nvPr>
        </p:nvSpPr>
        <p:spPr>
          <a:xfrm>
            <a:off x="6538652" y="5538766"/>
            <a:ext cx="2958430" cy="318623"/>
          </a:xfrm>
          <a:prstGeom prst="rect">
            <a:avLst/>
          </a:prstGeom>
        </p:spPr>
        <p:txBody>
          <a:bodyPr>
            <a:normAutofit/>
          </a:bodyPr>
          <a:lstStyle>
            <a:lvl1pPr marL="0" indent="0" algn="ctr">
              <a:buNone/>
              <a:defRPr sz="2000" b="0" i="0">
                <a:latin typeface="Open Sans Light" charset="0"/>
                <a:ea typeface="Open Sans Light" charset="0"/>
                <a:cs typeface="Open Sans Light" charset="0"/>
              </a:defRPr>
            </a:lvl1pPr>
          </a:lstStyle>
          <a:p>
            <a:r>
              <a:rPr lang="en-US" dirty="0"/>
              <a:t>Title</a:t>
            </a:r>
          </a:p>
        </p:txBody>
      </p:sp>
      <p:sp>
        <p:nvSpPr>
          <p:cNvPr id="19" name="Shape 165"/>
          <p:cNvSpPr/>
          <p:nvPr userDrawn="1"/>
        </p:nvSpPr>
        <p:spPr>
          <a:xfrm>
            <a:off x="3230666" y="4968874"/>
            <a:ext cx="2364229" cy="1"/>
          </a:xfrm>
          <a:prstGeom prst="line">
            <a:avLst/>
          </a:prstGeom>
          <a:ln w="241300">
            <a:solidFill>
              <a:schemeClr val="accent1"/>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20" name="Shape 166"/>
          <p:cNvSpPr/>
          <p:nvPr userDrawn="1"/>
        </p:nvSpPr>
        <p:spPr>
          <a:xfrm>
            <a:off x="6843722" y="4984794"/>
            <a:ext cx="2364229" cy="1"/>
          </a:xfrm>
          <a:prstGeom prst="line">
            <a:avLst/>
          </a:prstGeom>
          <a:ln w="241300">
            <a:solidFill>
              <a:schemeClr val="accent2"/>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17"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_3 People">
    <p:spTree>
      <p:nvGrpSpPr>
        <p:cNvPr id="1" name=""/>
        <p:cNvGrpSpPr/>
        <p:nvPr/>
      </p:nvGrpSpPr>
      <p:grpSpPr>
        <a:xfrm>
          <a:off x="0" y="0"/>
          <a:ext cx="0" cy="0"/>
          <a:chOff x="0" y="0"/>
          <a:chExt cx="0" cy="0"/>
        </a:xfrm>
      </p:grpSpPr>
      <p:sp>
        <p:nvSpPr>
          <p:cNvPr id="24" name="Picture Placeholder 18"/>
          <p:cNvSpPr>
            <a:spLocks noGrp="1"/>
          </p:cNvSpPr>
          <p:nvPr>
            <p:ph type="pic" sz="quarter" idx="27"/>
          </p:nvPr>
        </p:nvSpPr>
        <p:spPr>
          <a:xfrm>
            <a:off x="7811025" y="1845733"/>
            <a:ext cx="2957512" cy="3170660"/>
          </a:xfrm>
          <a:prstGeom prst="rect">
            <a:avLst/>
          </a:prstGeom>
        </p:spPr>
        <p:txBody>
          <a:bodyPr/>
          <a:lstStyle/>
          <a:p>
            <a:r>
              <a:rPr lang="en-US"/>
              <a:t>Drag picture to placeholder or click icon to add</a:t>
            </a:r>
          </a:p>
        </p:txBody>
      </p:sp>
      <p:sp>
        <p:nvSpPr>
          <p:cNvPr id="22" name="Picture Placeholder 18"/>
          <p:cNvSpPr>
            <a:spLocks noGrp="1"/>
          </p:cNvSpPr>
          <p:nvPr>
            <p:ph type="pic" sz="quarter" idx="26"/>
          </p:nvPr>
        </p:nvSpPr>
        <p:spPr>
          <a:xfrm>
            <a:off x="4617703" y="1845733"/>
            <a:ext cx="2957512" cy="3170660"/>
          </a:xfrm>
          <a:prstGeom prst="rect">
            <a:avLst/>
          </a:prstGeom>
        </p:spPr>
        <p:txBody>
          <a:bodyPr/>
          <a:lstStyle/>
          <a:p>
            <a:r>
              <a:rPr lang="en-US"/>
              <a:t>Drag picture to placeholder or click icon to add</a:t>
            </a:r>
          </a:p>
        </p:txBody>
      </p:sp>
      <p:sp>
        <p:nvSpPr>
          <p:cNvPr id="20" name="Picture Placeholder 18"/>
          <p:cNvSpPr>
            <a:spLocks noGrp="1"/>
          </p:cNvSpPr>
          <p:nvPr>
            <p:ph type="pic" sz="quarter" idx="25"/>
          </p:nvPr>
        </p:nvSpPr>
        <p:spPr>
          <a:xfrm>
            <a:off x="1420813" y="1853778"/>
            <a:ext cx="2957512" cy="3170660"/>
          </a:xfrm>
          <a:prstGeom prst="rect">
            <a:avLst/>
          </a:prstGeom>
        </p:spPr>
        <p:txBody>
          <a:bodyPr/>
          <a:lstStyle/>
          <a:p>
            <a:r>
              <a:rPr lang="en-US"/>
              <a:t>Drag picture to placeholder or click icon to add</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D10A3ECF-1EFA-514F-958D-057B6187EA02}" type="datetimeFigureOut">
              <a:rPr lang="en-US" smtClean="0"/>
              <a:t>4/6/2018</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E482C752-8D7D-6C46-834B-4360A8C565F7}" type="slidenum">
              <a:rPr lang="en-US" smtClean="0"/>
              <a:t>‹#›</a:t>
            </a:fld>
            <a:endParaRPr lang="en-US"/>
          </a:p>
        </p:txBody>
      </p:sp>
      <p:sp>
        <p:nvSpPr>
          <p:cNvPr id="12" name="Shape 1101"/>
          <p:cNvSpPr>
            <a:spLocks noGrp="1"/>
          </p:cNvSpPr>
          <p:nvPr>
            <p:ph type="body" idx="19" hasCustomPrompt="1"/>
          </p:nvPr>
        </p:nvSpPr>
        <p:spPr>
          <a:xfrm>
            <a:off x="1420477" y="5251689"/>
            <a:ext cx="2958429" cy="318623"/>
          </a:xfrm>
          <a:prstGeom prst="rect">
            <a:avLst/>
          </a:prstGeom>
        </p:spPr>
        <p:txBody>
          <a:bodyPr>
            <a:normAutofit/>
          </a:bodyPr>
          <a:lstStyle>
            <a:lvl1pPr marL="0" indent="0" algn="ctr">
              <a:buNone/>
              <a:defRPr sz="2400"/>
            </a:lvl1pPr>
          </a:lstStyle>
          <a:p>
            <a:r>
              <a:rPr lang="en-US" dirty="0"/>
              <a:t>NAME</a:t>
            </a:r>
          </a:p>
        </p:txBody>
      </p:sp>
      <p:sp>
        <p:nvSpPr>
          <p:cNvPr id="13" name="Shape 1101"/>
          <p:cNvSpPr>
            <a:spLocks noGrp="1"/>
          </p:cNvSpPr>
          <p:nvPr>
            <p:ph type="body" idx="20" hasCustomPrompt="1"/>
          </p:nvPr>
        </p:nvSpPr>
        <p:spPr>
          <a:xfrm>
            <a:off x="1424019" y="5627377"/>
            <a:ext cx="2958429" cy="318623"/>
          </a:xfrm>
          <a:prstGeom prst="rect">
            <a:avLst/>
          </a:prstGeom>
        </p:spPr>
        <p:txBody>
          <a:bodyPr>
            <a:normAutofit/>
          </a:bodyPr>
          <a:lstStyle>
            <a:lvl1pPr marL="0" indent="0" algn="ctr">
              <a:buNone/>
              <a:defRPr sz="2000" b="0" i="0">
                <a:latin typeface="Open Sans Light" charset="0"/>
                <a:ea typeface="Open Sans Light" charset="0"/>
                <a:cs typeface="Open Sans Light" charset="0"/>
              </a:defRPr>
            </a:lvl1pPr>
          </a:lstStyle>
          <a:p>
            <a:r>
              <a:rPr lang="en-US" dirty="0"/>
              <a:t>Title</a:t>
            </a:r>
          </a:p>
        </p:txBody>
      </p:sp>
      <p:sp>
        <p:nvSpPr>
          <p:cNvPr id="14" name="Shape 1101"/>
          <p:cNvSpPr>
            <a:spLocks noGrp="1"/>
          </p:cNvSpPr>
          <p:nvPr>
            <p:ph type="body" idx="21" hasCustomPrompt="1"/>
          </p:nvPr>
        </p:nvSpPr>
        <p:spPr>
          <a:xfrm>
            <a:off x="4616786" y="5244594"/>
            <a:ext cx="2958429" cy="318623"/>
          </a:xfrm>
          <a:prstGeom prst="rect">
            <a:avLst/>
          </a:prstGeom>
        </p:spPr>
        <p:txBody>
          <a:bodyPr>
            <a:normAutofit/>
          </a:bodyPr>
          <a:lstStyle>
            <a:lvl1pPr marL="0" indent="0" algn="ctr">
              <a:buNone/>
              <a:defRPr sz="2400"/>
            </a:lvl1pPr>
          </a:lstStyle>
          <a:p>
            <a:r>
              <a:rPr lang="en-US" dirty="0"/>
              <a:t>NAME</a:t>
            </a:r>
          </a:p>
        </p:txBody>
      </p:sp>
      <p:sp>
        <p:nvSpPr>
          <p:cNvPr id="15" name="Shape 1101"/>
          <p:cNvSpPr>
            <a:spLocks noGrp="1"/>
          </p:cNvSpPr>
          <p:nvPr>
            <p:ph type="body" idx="22" hasCustomPrompt="1"/>
          </p:nvPr>
        </p:nvSpPr>
        <p:spPr>
          <a:xfrm>
            <a:off x="4620328" y="5620282"/>
            <a:ext cx="2958429" cy="318623"/>
          </a:xfrm>
          <a:prstGeom prst="rect">
            <a:avLst/>
          </a:prstGeom>
        </p:spPr>
        <p:txBody>
          <a:bodyPr>
            <a:normAutofit/>
          </a:bodyPr>
          <a:lstStyle>
            <a:lvl1pPr marL="0" indent="0" algn="ctr">
              <a:buNone/>
              <a:defRPr sz="2000" b="0" i="0">
                <a:latin typeface="Open Sans Light" charset="0"/>
                <a:ea typeface="Open Sans Light" charset="0"/>
                <a:cs typeface="Open Sans Light" charset="0"/>
              </a:defRPr>
            </a:lvl1pPr>
          </a:lstStyle>
          <a:p>
            <a:r>
              <a:rPr lang="en-US" dirty="0"/>
              <a:t>Title</a:t>
            </a:r>
          </a:p>
        </p:txBody>
      </p:sp>
      <p:sp>
        <p:nvSpPr>
          <p:cNvPr id="16" name="Shape 1101"/>
          <p:cNvSpPr>
            <a:spLocks noGrp="1"/>
          </p:cNvSpPr>
          <p:nvPr>
            <p:ph type="body" idx="23" hasCustomPrompt="1"/>
          </p:nvPr>
        </p:nvSpPr>
        <p:spPr>
          <a:xfrm>
            <a:off x="7799475" y="5248137"/>
            <a:ext cx="2958429" cy="318623"/>
          </a:xfrm>
          <a:prstGeom prst="rect">
            <a:avLst/>
          </a:prstGeom>
        </p:spPr>
        <p:txBody>
          <a:bodyPr>
            <a:normAutofit/>
          </a:bodyPr>
          <a:lstStyle>
            <a:lvl1pPr marL="0" indent="0" algn="ctr">
              <a:buNone/>
              <a:defRPr sz="2400"/>
            </a:lvl1pPr>
          </a:lstStyle>
          <a:p>
            <a:r>
              <a:rPr lang="en-US" dirty="0"/>
              <a:t>NAME</a:t>
            </a:r>
          </a:p>
        </p:txBody>
      </p:sp>
      <p:sp>
        <p:nvSpPr>
          <p:cNvPr id="17" name="Shape 1101"/>
          <p:cNvSpPr>
            <a:spLocks noGrp="1"/>
          </p:cNvSpPr>
          <p:nvPr>
            <p:ph type="body" idx="24" hasCustomPrompt="1"/>
          </p:nvPr>
        </p:nvSpPr>
        <p:spPr>
          <a:xfrm>
            <a:off x="7803017" y="5623825"/>
            <a:ext cx="2958429" cy="318623"/>
          </a:xfrm>
          <a:prstGeom prst="rect">
            <a:avLst/>
          </a:prstGeom>
        </p:spPr>
        <p:txBody>
          <a:bodyPr>
            <a:normAutofit/>
          </a:bodyPr>
          <a:lstStyle>
            <a:lvl1pPr marL="0" indent="0" algn="ctr">
              <a:buNone/>
              <a:defRPr sz="2000" b="0" i="0">
                <a:latin typeface="Open Sans Light" charset="0"/>
                <a:ea typeface="Open Sans Light" charset="0"/>
                <a:cs typeface="Open Sans Light" charset="0"/>
              </a:defRPr>
            </a:lvl1pPr>
          </a:lstStyle>
          <a:p>
            <a:r>
              <a:rPr lang="en-US" dirty="0"/>
              <a:t>Title</a:t>
            </a:r>
          </a:p>
        </p:txBody>
      </p:sp>
      <p:sp>
        <p:nvSpPr>
          <p:cNvPr id="25" name="Shape 165"/>
          <p:cNvSpPr/>
          <p:nvPr userDrawn="1"/>
        </p:nvSpPr>
        <p:spPr>
          <a:xfrm>
            <a:off x="1717454" y="5016392"/>
            <a:ext cx="2364229" cy="1"/>
          </a:xfrm>
          <a:prstGeom prst="line">
            <a:avLst/>
          </a:prstGeom>
          <a:ln w="241300">
            <a:solidFill>
              <a:schemeClr val="accent1"/>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26" name="Shape 166"/>
          <p:cNvSpPr/>
          <p:nvPr userDrawn="1"/>
        </p:nvSpPr>
        <p:spPr>
          <a:xfrm>
            <a:off x="4913885" y="5019676"/>
            <a:ext cx="2364229" cy="1"/>
          </a:xfrm>
          <a:prstGeom prst="line">
            <a:avLst/>
          </a:prstGeom>
          <a:ln w="241300">
            <a:solidFill>
              <a:schemeClr val="accent2"/>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27" name="Shape 166"/>
          <p:cNvSpPr/>
          <p:nvPr userDrawn="1"/>
        </p:nvSpPr>
        <p:spPr>
          <a:xfrm>
            <a:off x="8107666" y="5022960"/>
            <a:ext cx="2364229" cy="1"/>
          </a:xfrm>
          <a:prstGeom prst="line">
            <a:avLst/>
          </a:prstGeom>
          <a:ln w="241300">
            <a:solidFill>
              <a:schemeClr val="accent3"/>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21"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23" name="Picture 2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_4 People">
    <p:spTree>
      <p:nvGrpSpPr>
        <p:cNvPr id="1" name=""/>
        <p:cNvGrpSpPr/>
        <p:nvPr/>
      </p:nvGrpSpPr>
      <p:grpSpPr>
        <a:xfrm>
          <a:off x="0" y="0"/>
          <a:ext cx="0" cy="0"/>
          <a:chOff x="0" y="0"/>
          <a:chExt cx="0" cy="0"/>
        </a:xfrm>
      </p:grpSpPr>
      <p:sp>
        <p:nvSpPr>
          <p:cNvPr id="30" name="Picture Placeholder 22"/>
          <p:cNvSpPr>
            <a:spLocks noGrp="1"/>
          </p:cNvSpPr>
          <p:nvPr>
            <p:ph type="pic" sz="quarter" idx="30"/>
          </p:nvPr>
        </p:nvSpPr>
        <p:spPr>
          <a:xfrm>
            <a:off x="8791362" y="1921932"/>
            <a:ext cx="2444750" cy="2505723"/>
          </a:xfrm>
          <a:prstGeom prst="rect">
            <a:avLst/>
          </a:prstGeom>
        </p:spPr>
        <p:txBody>
          <a:bodyPr/>
          <a:lstStyle/>
          <a:p>
            <a:r>
              <a:rPr lang="en-US"/>
              <a:t>Drag picture to placeholder or click icon to add</a:t>
            </a:r>
          </a:p>
        </p:txBody>
      </p:sp>
      <p:sp>
        <p:nvSpPr>
          <p:cNvPr id="28" name="Picture Placeholder 22"/>
          <p:cNvSpPr>
            <a:spLocks noGrp="1"/>
          </p:cNvSpPr>
          <p:nvPr>
            <p:ph type="pic" sz="quarter" idx="29"/>
          </p:nvPr>
        </p:nvSpPr>
        <p:spPr>
          <a:xfrm>
            <a:off x="6168734" y="1921932"/>
            <a:ext cx="2444750" cy="2505723"/>
          </a:xfrm>
          <a:prstGeom prst="rect">
            <a:avLst/>
          </a:prstGeom>
        </p:spPr>
        <p:txBody>
          <a:bodyPr/>
          <a:lstStyle/>
          <a:p>
            <a:r>
              <a:rPr lang="en-US"/>
              <a:t>Drag picture to placeholder or click icon to add</a:t>
            </a:r>
          </a:p>
        </p:txBody>
      </p:sp>
      <p:sp>
        <p:nvSpPr>
          <p:cNvPr id="26" name="Picture Placeholder 22"/>
          <p:cNvSpPr>
            <a:spLocks noGrp="1"/>
          </p:cNvSpPr>
          <p:nvPr>
            <p:ph type="pic" sz="quarter" idx="28"/>
          </p:nvPr>
        </p:nvSpPr>
        <p:spPr>
          <a:xfrm>
            <a:off x="3541013" y="1921932"/>
            <a:ext cx="2444750" cy="2505723"/>
          </a:xfrm>
          <a:prstGeom prst="rect">
            <a:avLst/>
          </a:prstGeom>
        </p:spPr>
        <p:txBody>
          <a:bodyPr/>
          <a:lstStyle/>
          <a:p>
            <a:r>
              <a:rPr lang="en-US"/>
              <a:t>Drag picture to placeholder or click icon to add</a:t>
            </a:r>
          </a:p>
        </p:txBody>
      </p:sp>
      <p:sp>
        <p:nvSpPr>
          <p:cNvPr id="24" name="Picture Placeholder 22"/>
          <p:cNvSpPr>
            <a:spLocks noGrp="1"/>
          </p:cNvSpPr>
          <p:nvPr>
            <p:ph type="pic" sz="quarter" idx="27"/>
          </p:nvPr>
        </p:nvSpPr>
        <p:spPr>
          <a:xfrm>
            <a:off x="923925" y="1921932"/>
            <a:ext cx="2444750" cy="2505723"/>
          </a:xfrm>
          <a:prstGeom prst="rect">
            <a:avLst/>
          </a:prstGeom>
        </p:spPr>
        <p:txBody>
          <a:bodyPr/>
          <a:lstStyle/>
          <a:p>
            <a:r>
              <a:rPr lang="en-US"/>
              <a:t>Drag picture to placeholder or click icon to add</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D10A3ECF-1EFA-514F-958D-057B6187EA02}" type="datetimeFigureOut">
              <a:rPr lang="en-US" smtClean="0"/>
              <a:t>4/6/2018</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E482C752-8D7D-6C46-834B-4360A8C565F7}" type="slidenum">
              <a:rPr lang="en-US" smtClean="0"/>
              <a:t>‹#›</a:t>
            </a:fld>
            <a:endParaRPr lang="en-US"/>
          </a:p>
        </p:txBody>
      </p:sp>
      <p:sp>
        <p:nvSpPr>
          <p:cNvPr id="7" name="Shape 1106"/>
          <p:cNvSpPr/>
          <p:nvPr userDrawn="1"/>
        </p:nvSpPr>
        <p:spPr>
          <a:xfrm>
            <a:off x="1057176" y="4412636"/>
            <a:ext cx="2164488" cy="0"/>
          </a:xfrm>
          <a:prstGeom prst="line">
            <a:avLst/>
          </a:prstGeom>
          <a:ln w="241300">
            <a:solidFill>
              <a:schemeClr val="accent1"/>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10" name="Shape 1101"/>
          <p:cNvSpPr>
            <a:spLocks noGrp="1"/>
          </p:cNvSpPr>
          <p:nvPr>
            <p:ph type="body" idx="19" hasCustomPrompt="1"/>
          </p:nvPr>
        </p:nvSpPr>
        <p:spPr>
          <a:xfrm>
            <a:off x="923256" y="4649479"/>
            <a:ext cx="2444983" cy="289657"/>
          </a:xfrm>
          <a:prstGeom prst="rect">
            <a:avLst/>
          </a:prstGeom>
        </p:spPr>
        <p:txBody>
          <a:bodyPr>
            <a:normAutofit/>
          </a:bodyPr>
          <a:lstStyle>
            <a:lvl1pPr marL="0" indent="0" algn="ctr">
              <a:buNone/>
              <a:defRPr sz="2000"/>
            </a:lvl1pPr>
          </a:lstStyle>
          <a:p>
            <a:r>
              <a:rPr lang="en-US" dirty="0"/>
              <a:t>NAME</a:t>
            </a:r>
          </a:p>
        </p:txBody>
      </p:sp>
      <p:sp>
        <p:nvSpPr>
          <p:cNvPr id="11" name="Shape 1101"/>
          <p:cNvSpPr>
            <a:spLocks noGrp="1"/>
          </p:cNvSpPr>
          <p:nvPr>
            <p:ph type="body" idx="20" hasCustomPrompt="1"/>
          </p:nvPr>
        </p:nvSpPr>
        <p:spPr>
          <a:xfrm>
            <a:off x="926798" y="4989419"/>
            <a:ext cx="2444983" cy="318624"/>
          </a:xfrm>
          <a:prstGeom prst="rect">
            <a:avLst/>
          </a:prstGeom>
        </p:spPr>
        <p:txBody>
          <a:bodyPr>
            <a:noAutofit/>
          </a:bodyPr>
          <a:lstStyle>
            <a:lvl1pPr marL="0" indent="0" algn="ctr">
              <a:buNone/>
              <a:defRPr sz="1800" b="0" i="0">
                <a:latin typeface="Open Sans Light" charset="0"/>
                <a:ea typeface="Open Sans Light" charset="0"/>
                <a:cs typeface="Open Sans Light" charset="0"/>
              </a:defRPr>
            </a:lvl1pPr>
          </a:lstStyle>
          <a:p>
            <a:r>
              <a:rPr lang="en-US" dirty="0"/>
              <a:t>Title</a:t>
            </a:r>
          </a:p>
        </p:txBody>
      </p:sp>
      <p:sp>
        <p:nvSpPr>
          <p:cNvPr id="13" name="Shape 1106"/>
          <p:cNvSpPr/>
          <p:nvPr userDrawn="1"/>
        </p:nvSpPr>
        <p:spPr>
          <a:xfrm>
            <a:off x="3670511" y="4412636"/>
            <a:ext cx="2164488" cy="0"/>
          </a:xfrm>
          <a:prstGeom prst="line">
            <a:avLst/>
          </a:prstGeom>
          <a:ln w="241300">
            <a:solidFill>
              <a:schemeClr val="accent2"/>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14" name="Shape 1106"/>
          <p:cNvSpPr/>
          <p:nvPr userDrawn="1"/>
        </p:nvSpPr>
        <p:spPr>
          <a:xfrm>
            <a:off x="6300304" y="4412636"/>
            <a:ext cx="2164488" cy="0"/>
          </a:xfrm>
          <a:prstGeom prst="line">
            <a:avLst/>
          </a:prstGeom>
          <a:ln w="241300">
            <a:solidFill>
              <a:schemeClr val="accent3"/>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15" name="Shape 1106"/>
          <p:cNvSpPr/>
          <p:nvPr userDrawn="1"/>
        </p:nvSpPr>
        <p:spPr>
          <a:xfrm>
            <a:off x="8940730" y="4412636"/>
            <a:ext cx="2164488" cy="0"/>
          </a:xfrm>
          <a:prstGeom prst="line">
            <a:avLst/>
          </a:prstGeom>
          <a:ln w="241300">
            <a:solidFill>
              <a:schemeClr val="accent6"/>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16" name="Shape 1101"/>
          <p:cNvSpPr>
            <a:spLocks noGrp="1"/>
          </p:cNvSpPr>
          <p:nvPr>
            <p:ph type="body" idx="21" hasCustomPrompt="1"/>
          </p:nvPr>
        </p:nvSpPr>
        <p:spPr>
          <a:xfrm>
            <a:off x="3542420" y="4642388"/>
            <a:ext cx="2444983" cy="289657"/>
          </a:xfrm>
          <a:prstGeom prst="rect">
            <a:avLst/>
          </a:prstGeom>
        </p:spPr>
        <p:txBody>
          <a:bodyPr>
            <a:normAutofit/>
          </a:bodyPr>
          <a:lstStyle>
            <a:lvl1pPr marL="0" indent="0" algn="ctr">
              <a:buNone/>
              <a:defRPr sz="2000"/>
            </a:lvl1pPr>
          </a:lstStyle>
          <a:p>
            <a:r>
              <a:rPr lang="en-US" dirty="0"/>
              <a:t>NAME</a:t>
            </a:r>
          </a:p>
        </p:txBody>
      </p:sp>
      <p:sp>
        <p:nvSpPr>
          <p:cNvPr id="17" name="Shape 1101"/>
          <p:cNvSpPr>
            <a:spLocks noGrp="1"/>
          </p:cNvSpPr>
          <p:nvPr>
            <p:ph type="body" idx="22" hasCustomPrompt="1"/>
          </p:nvPr>
        </p:nvSpPr>
        <p:spPr>
          <a:xfrm>
            <a:off x="3545962" y="4982328"/>
            <a:ext cx="2444983" cy="318624"/>
          </a:xfrm>
          <a:prstGeom prst="rect">
            <a:avLst/>
          </a:prstGeom>
        </p:spPr>
        <p:txBody>
          <a:bodyPr>
            <a:noAutofit/>
          </a:bodyPr>
          <a:lstStyle>
            <a:lvl1pPr marL="0" indent="0" algn="ctr">
              <a:buNone/>
              <a:defRPr sz="1800" b="0" i="0">
                <a:latin typeface="Open Sans Light" charset="0"/>
                <a:ea typeface="Open Sans Light" charset="0"/>
                <a:cs typeface="Open Sans Light" charset="0"/>
              </a:defRPr>
            </a:lvl1pPr>
          </a:lstStyle>
          <a:p>
            <a:r>
              <a:rPr lang="en-US" dirty="0"/>
              <a:t>Title</a:t>
            </a:r>
          </a:p>
        </p:txBody>
      </p:sp>
      <p:sp>
        <p:nvSpPr>
          <p:cNvPr id="18" name="Shape 1101"/>
          <p:cNvSpPr>
            <a:spLocks noGrp="1"/>
          </p:cNvSpPr>
          <p:nvPr>
            <p:ph type="body" idx="23" hasCustomPrompt="1"/>
          </p:nvPr>
        </p:nvSpPr>
        <p:spPr>
          <a:xfrm>
            <a:off x="6172213" y="4656562"/>
            <a:ext cx="2444983" cy="289657"/>
          </a:xfrm>
          <a:prstGeom prst="rect">
            <a:avLst/>
          </a:prstGeom>
        </p:spPr>
        <p:txBody>
          <a:bodyPr>
            <a:normAutofit/>
          </a:bodyPr>
          <a:lstStyle>
            <a:lvl1pPr marL="0" indent="0" algn="ctr">
              <a:buNone/>
              <a:defRPr sz="2000"/>
            </a:lvl1pPr>
          </a:lstStyle>
          <a:p>
            <a:r>
              <a:rPr lang="en-US" dirty="0"/>
              <a:t>NAME</a:t>
            </a:r>
          </a:p>
        </p:txBody>
      </p:sp>
      <p:sp>
        <p:nvSpPr>
          <p:cNvPr id="19" name="Shape 1101"/>
          <p:cNvSpPr>
            <a:spLocks noGrp="1"/>
          </p:cNvSpPr>
          <p:nvPr>
            <p:ph type="body" idx="24" hasCustomPrompt="1"/>
          </p:nvPr>
        </p:nvSpPr>
        <p:spPr>
          <a:xfrm>
            <a:off x="6175755" y="4996502"/>
            <a:ext cx="2444983" cy="318624"/>
          </a:xfrm>
          <a:prstGeom prst="rect">
            <a:avLst/>
          </a:prstGeom>
        </p:spPr>
        <p:txBody>
          <a:bodyPr>
            <a:noAutofit/>
          </a:bodyPr>
          <a:lstStyle>
            <a:lvl1pPr marL="0" indent="0" algn="ctr">
              <a:buNone/>
              <a:defRPr sz="1800" b="0" i="0">
                <a:latin typeface="Open Sans Light" charset="0"/>
                <a:ea typeface="Open Sans Light" charset="0"/>
                <a:cs typeface="Open Sans Light" charset="0"/>
              </a:defRPr>
            </a:lvl1pPr>
          </a:lstStyle>
          <a:p>
            <a:r>
              <a:rPr lang="en-US" dirty="0"/>
              <a:t>Title</a:t>
            </a:r>
          </a:p>
        </p:txBody>
      </p:sp>
      <p:sp>
        <p:nvSpPr>
          <p:cNvPr id="20" name="Shape 1101"/>
          <p:cNvSpPr>
            <a:spLocks noGrp="1"/>
          </p:cNvSpPr>
          <p:nvPr>
            <p:ph type="body" idx="25" hasCustomPrompt="1"/>
          </p:nvPr>
        </p:nvSpPr>
        <p:spPr>
          <a:xfrm>
            <a:off x="8812635" y="4670736"/>
            <a:ext cx="2444983" cy="289657"/>
          </a:xfrm>
          <a:prstGeom prst="rect">
            <a:avLst/>
          </a:prstGeom>
        </p:spPr>
        <p:txBody>
          <a:bodyPr>
            <a:normAutofit/>
          </a:bodyPr>
          <a:lstStyle>
            <a:lvl1pPr marL="0" indent="0" algn="ctr">
              <a:buNone/>
              <a:defRPr sz="2000"/>
            </a:lvl1pPr>
          </a:lstStyle>
          <a:p>
            <a:r>
              <a:rPr lang="en-US" dirty="0"/>
              <a:t>NAME</a:t>
            </a:r>
          </a:p>
        </p:txBody>
      </p:sp>
      <p:sp>
        <p:nvSpPr>
          <p:cNvPr id="21" name="Shape 1101"/>
          <p:cNvSpPr>
            <a:spLocks noGrp="1"/>
          </p:cNvSpPr>
          <p:nvPr>
            <p:ph type="body" idx="26" hasCustomPrompt="1"/>
          </p:nvPr>
        </p:nvSpPr>
        <p:spPr>
          <a:xfrm>
            <a:off x="8816177" y="5010676"/>
            <a:ext cx="2444983" cy="318624"/>
          </a:xfrm>
          <a:prstGeom prst="rect">
            <a:avLst/>
          </a:prstGeom>
        </p:spPr>
        <p:txBody>
          <a:bodyPr>
            <a:noAutofit/>
          </a:bodyPr>
          <a:lstStyle>
            <a:lvl1pPr marL="0" indent="0" algn="ctr">
              <a:buNone/>
              <a:defRPr sz="1800" b="0" i="0">
                <a:latin typeface="Open Sans Light" charset="0"/>
                <a:ea typeface="Open Sans Light" charset="0"/>
                <a:cs typeface="Open Sans Light" charset="0"/>
              </a:defRPr>
            </a:lvl1pPr>
          </a:lstStyle>
          <a:p>
            <a:r>
              <a:rPr lang="en-US" dirty="0"/>
              <a:t>Title</a:t>
            </a:r>
          </a:p>
        </p:txBody>
      </p:sp>
      <p:sp>
        <p:nvSpPr>
          <p:cNvPr id="25"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27" name="Picture 2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_5/6 People">
    <p:spTree>
      <p:nvGrpSpPr>
        <p:cNvPr id="1" name=""/>
        <p:cNvGrpSpPr/>
        <p:nvPr/>
      </p:nvGrpSpPr>
      <p:grpSpPr>
        <a:xfrm>
          <a:off x="0" y="0"/>
          <a:ext cx="0" cy="0"/>
          <a:chOff x="0" y="0"/>
          <a:chExt cx="0" cy="0"/>
        </a:xfrm>
      </p:grpSpPr>
      <p:sp>
        <p:nvSpPr>
          <p:cNvPr id="36" name="Picture Placeholder 30"/>
          <p:cNvSpPr>
            <a:spLocks noGrp="1"/>
          </p:cNvSpPr>
          <p:nvPr>
            <p:ph type="pic" sz="quarter" idx="41"/>
          </p:nvPr>
        </p:nvSpPr>
        <p:spPr>
          <a:xfrm>
            <a:off x="8231640" y="1296734"/>
            <a:ext cx="1836738" cy="1782762"/>
          </a:xfrm>
          <a:prstGeom prst="rect">
            <a:avLst/>
          </a:prstGeom>
        </p:spPr>
        <p:txBody>
          <a:bodyPr/>
          <a:lstStyle>
            <a:lvl1pPr>
              <a:defRPr sz="800" baseline="0"/>
            </a:lvl1pPr>
          </a:lstStyle>
          <a:p>
            <a:r>
              <a:rPr lang="en-US" dirty="0"/>
              <a:t>Drag picture to placeholder or click icon to add</a:t>
            </a:r>
          </a:p>
        </p:txBody>
      </p:sp>
      <p:sp>
        <p:nvSpPr>
          <p:cNvPr id="34" name="Picture Placeholder 30"/>
          <p:cNvSpPr>
            <a:spLocks noGrp="1"/>
          </p:cNvSpPr>
          <p:nvPr>
            <p:ph type="pic" sz="quarter" idx="40"/>
          </p:nvPr>
        </p:nvSpPr>
        <p:spPr>
          <a:xfrm>
            <a:off x="5193023" y="1296734"/>
            <a:ext cx="1836738" cy="1782762"/>
          </a:xfrm>
          <a:prstGeom prst="rect">
            <a:avLst/>
          </a:prstGeom>
        </p:spPr>
        <p:txBody>
          <a:bodyPr/>
          <a:lstStyle>
            <a:lvl1pPr>
              <a:defRPr sz="800" baseline="0"/>
            </a:lvl1pPr>
          </a:lstStyle>
          <a:p>
            <a:r>
              <a:rPr lang="en-US" dirty="0"/>
              <a:t>Drag picture to placeholder or click icon to add</a:t>
            </a:r>
          </a:p>
        </p:txBody>
      </p:sp>
      <p:sp>
        <p:nvSpPr>
          <p:cNvPr id="32" name="Picture Placeholder 30"/>
          <p:cNvSpPr>
            <a:spLocks noGrp="1"/>
          </p:cNvSpPr>
          <p:nvPr>
            <p:ph type="pic" sz="quarter" idx="39"/>
          </p:nvPr>
        </p:nvSpPr>
        <p:spPr>
          <a:xfrm>
            <a:off x="2174598" y="1296734"/>
            <a:ext cx="1836738" cy="1782762"/>
          </a:xfrm>
          <a:prstGeom prst="rect">
            <a:avLst/>
          </a:prstGeom>
        </p:spPr>
        <p:txBody>
          <a:bodyPr/>
          <a:lstStyle>
            <a:lvl1pPr>
              <a:defRPr sz="800" baseline="0"/>
            </a:lvl1pPr>
          </a:lstStyle>
          <a:p>
            <a:r>
              <a:rPr lang="en-US" dirty="0"/>
              <a:t>Drag picture to placeholder or click icon to add</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D10A3ECF-1EFA-514F-958D-057B6187EA02}" type="datetimeFigureOut">
              <a:rPr lang="en-US" smtClean="0"/>
              <a:t>4/6/2018</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E482C752-8D7D-6C46-834B-4360A8C565F7}" type="slidenum">
              <a:rPr lang="en-US" smtClean="0"/>
              <a:t>‹#›</a:t>
            </a:fld>
            <a:endParaRPr lang="en-US"/>
          </a:p>
        </p:txBody>
      </p:sp>
      <p:sp>
        <p:nvSpPr>
          <p:cNvPr id="10" name="Shape 1106"/>
          <p:cNvSpPr/>
          <p:nvPr userDrawn="1"/>
        </p:nvSpPr>
        <p:spPr>
          <a:xfrm>
            <a:off x="2306006" y="3061126"/>
            <a:ext cx="1573078" cy="0"/>
          </a:xfrm>
          <a:prstGeom prst="line">
            <a:avLst/>
          </a:prstGeom>
          <a:ln w="241300">
            <a:solidFill>
              <a:schemeClr val="accent1"/>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11" name="Shape 1101"/>
          <p:cNvSpPr>
            <a:spLocks noGrp="1"/>
          </p:cNvSpPr>
          <p:nvPr>
            <p:ph type="body" idx="27" hasCustomPrompt="1"/>
          </p:nvPr>
        </p:nvSpPr>
        <p:spPr>
          <a:xfrm>
            <a:off x="1530627" y="3230944"/>
            <a:ext cx="3041374" cy="239386"/>
          </a:xfrm>
          <a:prstGeom prst="rect">
            <a:avLst/>
          </a:prstGeom>
        </p:spPr>
        <p:txBody>
          <a:bodyPr>
            <a:noAutofit/>
          </a:bodyPr>
          <a:lstStyle>
            <a:lvl1pPr marL="0" indent="0" algn="ctr">
              <a:buNone/>
              <a:defRPr sz="1800"/>
            </a:lvl1pPr>
          </a:lstStyle>
          <a:p>
            <a:r>
              <a:rPr lang="en-US" dirty="0"/>
              <a:t>NAME</a:t>
            </a:r>
          </a:p>
        </p:txBody>
      </p:sp>
      <p:sp>
        <p:nvSpPr>
          <p:cNvPr id="12" name="Shape 1101"/>
          <p:cNvSpPr>
            <a:spLocks noGrp="1"/>
          </p:cNvSpPr>
          <p:nvPr>
            <p:ph type="body" idx="28" hasCustomPrompt="1"/>
          </p:nvPr>
        </p:nvSpPr>
        <p:spPr>
          <a:xfrm>
            <a:off x="1530627" y="3515828"/>
            <a:ext cx="3041374" cy="263325"/>
          </a:xfrm>
          <a:prstGeom prst="rect">
            <a:avLst/>
          </a:prstGeom>
        </p:spPr>
        <p:txBody>
          <a:bodyPr>
            <a:noAutofit/>
          </a:bodyPr>
          <a:lstStyle>
            <a:lvl1pPr marL="0" indent="0" algn="ctr">
              <a:buNone/>
              <a:defRPr sz="1600" b="0" i="0">
                <a:latin typeface="Open Sans Light" charset="0"/>
                <a:ea typeface="Open Sans Light" charset="0"/>
                <a:cs typeface="Open Sans Light" charset="0"/>
              </a:defRPr>
            </a:lvl1pPr>
          </a:lstStyle>
          <a:p>
            <a:r>
              <a:rPr lang="en-US" dirty="0"/>
              <a:t>Title</a:t>
            </a:r>
          </a:p>
        </p:txBody>
      </p:sp>
      <p:sp>
        <p:nvSpPr>
          <p:cNvPr id="13" name="Shape 1106"/>
          <p:cNvSpPr/>
          <p:nvPr userDrawn="1"/>
        </p:nvSpPr>
        <p:spPr>
          <a:xfrm>
            <a:off x="5324746" y="3061126"/>
            <a:ext cx="1573078" cy="0"/>
          </a:xfrm>
          <a:prstGeom prst="line">
            <a:avLst/>
          </a:prstGeom>
          <a:ln w="241300">
            <a:solidFill>
              <a:schemeClr val="accent2"/>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14" name="Shape 1101"/>
          <p:cNvSpPr>
            <a:spLocks noGrp="1"/>
          </p:cNvSpPr>
          <p:nvPr>
            <p:ph type="body" idx="29" hasCustomPrompt="1"/>
          </p:nvPr>
        </p:nvSpPr>
        <p:spPr>
          <a:xfrm>
            <a:off x="4711149" y="3230944"/>
            <a:ext cx="2832652" cy="239386"/>
          </a:xfrm>
          <a:prstGeom prst="rect">
            <a:avLst/>
          </a:prstGeom>
        </p:spPr>
        <p:txBody>
          <a:bodyPr>
            <a:noAutofit/>
          </a:bodyPr>
          <a:lstStyle>
            <a:lvl1pPr marL="0" indent="0" algn="ctr">
              <a:buNone/>
              <a:defRPr sz="1800"/>
            </a:lvl1pPr>
          </a:lstStyle>
          <a:p>
            <a:r>
              <a:rPr lang="en-US" dirty="0"/>
              <a:t>NAME</a:t>
            </a:r>
          </a:p>
        </p:txBody>
      </p:sp>
      <p:sp>
        <p:nvSpPr>
          <p:cNvPr id="15" name="Shape 1101"/>
          <p:cNvSpPr>
            <a:spLocks noGrp="1"/>
          </p:cNvSpPr>
          <p:nvPr>
            <p:ph type="body" idx="30" hasCustomPrompt="1"/>
          </p:nvPr>
        </p:nvSpPr>
        <p:spPr>
          <a:xfrm>
            <a:off x="4711149" y="3515828"/>
            <a:ext cx="2832652" cy="263325"/>
          </a:xfrm>
          <a:prstGeom prst="rect">
            <a:avLst/>
          </a:prstGeom>
        </p:spPr>
        <p:txBody>
          <a:bodyPr>
            <a:noAutofit/>
          </a:bodyPr>
          <a:lstStyle>
            <a:lvl1pPr marL="0" indent="0" algn="ctr">
              <a:buNone/>
              <a:defRPr sz="1600" b="0" i="0">
                <a:latin typeface="Open Sans Light" charset="0"/>
                <a:ea typeface="Open Sans Light" charset="0"/>
                <a:cs typeface="Open Sans Light" charset="0"/>
              </a:defRPr>
            </a:lvl1pPr>
          </a:lstStyle>
          <a:p>
            <a:r>
              <a:rPr lang="en-US" dirty="0"/>
              <a:t>Title</a:t>
            </a:r>
          </a:p>
        </p:txBody>
      </p:sp>
      <p:sp>
        <p:nvSpPr>
          <p:cNvPr id="16" name="Shape 1101"/>
          <p:cNvSpPr>
            <a:spLocks noGrp="1"/>
          </p:cNvSpPr>
          <p:nvPr>
            <p:ph type="body" idx="31" hasCustomPrompt="1"/>
          </p:nvPr>
        </p:nvSpPr>
        <p:spPr>
          <a:xfrm>
            <a:off x="1530627" y="5808624"/>
            <a:ext cx="3041374" cy="239386"/>
          </a:xfrm>
          <a:prstGeom prst="rect">
            <a:avLst/>
          </a:prstGeom>
        </p:spPr>
        <p:txBody>
          <a:bodyPr>
            <a:noAutofit/>
          </a:bodyPr>
          <a:lstStyle>
            <a:lvl1pPr marL="0" indent="0" algn="ctr">
              <a:buNone/>
              <a:defRPr sz="1800"/>
            </a:lvl1pPr>
          </a:lstStyle>
          <a:p>
            <a:r>
              <a:rPr lang="en-US" dirty="0"/>
              <a:t>NAME</a:t>
            </a:r>
          </a:p>
        </p:txBody>
      </p:sp>
      <p:sp>
        <p:nvSpPr>
          <p:cNvPr id="17" name="Shape 1101"/>
          <p:cNvSpPr>
            <a:spLocks noGrp="1"/>
          </p:cNvSpPr>
          <p:nvPr>
            <p:ph type="body" idx="32" hasCustomPrompt="1"/>
          </p:nvPr>
        </p:nvSpPr>
        <p:spPr>
          <a:xfrm>
            <a:off x="1530627" y="6093508"/>
            <a:ext cx="3041374" cy="263325"/>
          </a:xfrm>
          <a:prstGeom prst="rect">
            <a:avLst/>
          </a:prstGeom>
        </p:spPr>
        <p:txBody>
          <a:bodyPr>
            <a:noAutofit/>
          </a:bodyPr>
          <a:lstStyle>
            <a:lvl1pPr marL="0" indent="0" algn="ctr">
              <a:buNone/>
              <a:defRPr sz="1600" b="0" i="0">
                <a:latin typeface="Open Sans Light" charset="0"/>
                <a:ea typeface="Open Sans Light" charset="0"/>
                <a:cs typeface="Open Sans Light" charset="0"/>
              </a:defRPr>
            </a:lvl1pPr>
          </a:lstStyle>
          <a:p>
            <a:r>
              <a:rPr lang="en-US" dirty="0"/>
              <a:t>Title</a:t>
            </a:r>
          </a:p>
        </p:txBody>
      </p:sp>
      <p:sp>
        <p:nvSpPr>
          <p:cNvPr id="18" name="Shape 1101"/>
          <p:cNvSpPr>
            <a:spLocks noGrp="1"/>
          </p:cNvSpPr>
          <p:nvPr>
            <p:ph type="body" idx="33" hasCustomPrompt="1"/>
          </p:nvPr>
        </p:nvSpPr>
        <p:spPr>
          <a:xfrm>
            <a:off x="4711149" y="5808624"/>
            <a:ext cx="2832652" cy="239386"/>
          </a:xfrm>
          <a:prstGeom prst="rect">
            <a:avLst/>
          </a:prstGeom>
        </p:spPr>
        <p:txBody>
          <a:bodyPr>
            <a:noAutofit/>
          </a:bodyPr>
          <a:lstStyle>
            <a:lvl1pPr marL="0" indent="0" algn="ctr">
              <a:buNone/>
              <a:defRPr sz="1800"/>
            </a:lvl1pPr>
          </a:lstStyle>
          <a:p>
            <a:r>
              <a:rPr lang="en-US" dirty="0"/>
              <a:t>NAME</a:t>
            </a:r>
          </a:p>
        </p:txBody>
      </p:sp>
      <p:sp>
        <p:nvSpPr>
          <p:cNvPr id="19" name="Shape 1101"/>
          <p:cNvSpPr>
            <a:spLocks noGrp="1"/>
          </p:cNvSpPr>
          <p:nvPr>
            <p:ph type="body" idx="34" hasCustomPrompt="1"/>
          </p:nvPr>
        </p:nvSpPr>
        <p:spPr>
          <a:xfrm>
            <a:off x="4711149" y="6093508"/>
            <a:ext cx="2832652" cy="263325"/>
          </a:xfrm>
          <a:prstGeom prst="rect">
            <a:avLst/>
          </a:prstGeom>
        </p:spPr>
        <p:txBody>
          <a:bodyPr>
            <a:noAutofit/>
          </a:bodyPr>
          <a:lstStyle>
            <a:lvl1pPr marL="0" indent="0" algn="ctr">
              <a:buNone/>
              <a:defRPr sz="1600" b="0" i="0">
                <a:latin typeface="Open Sans Light" charset="0"/>
                <a:ea typeface="Open Sans Light" charset="0"/>
                <a:cs typeface="Open Sans Light" charset="0"/>
              </a:defRPr>
            </a:lvl1pPr>
          </a:lstStyle>
          <a:p>
            <a:r>
              <a:rPr lang="en-US" dirty="0"/>
              <a:t>Title</a:t>
            </a:r>
          </a:p>
        </p:txBody>
      </p:sp>
      <p:sp>
        <p:nvSpPr>
          <p:cNvPr id="20" name="Shape 1106"/>
          <p:cNvSpPr/>
          <p:nvPr userDrawn="1"/>
        </p:nvSpPr>
        <p:spPr>
          <a:xfrm>
            <a:off x="2306006" y="5643042"/>
            <a:ext cx="1573078" cy="0"/>
          </a:xfrm>
          <a:prstGeom prst="line">
            <a:avLst/>
          </a:prstGeom>
          <a:ln w="241300">
            <a:solidFill>
              <a:schemeClr val="accent6"/>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21" name="Shape 1106"/>
          <p:cNvSpPr/>
          <p:nvPr userDrawn="1"/>
        </p:nvSpPr>
        <p:spPr>
          <a:xfrm>
            <a:off x="5324746" y="5643042"/>
            <a:ext cx="1573078" cy="0"/>
          </a:xfrm>
          <a:prstGeom prst="line">
            <a:avLst/>
          </a:prstGeom>
          <a:ln w="241300">
            <a:solidFill>
              <a:schemeClr val="accent5"/>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24" name="Shape 1106"/>
          <p:cNvSpPr/>
          <p:nvPr userDrawn="1"/>
        </p:nvSpPr>
        <p:spPr>
          <a:xfrm>
            <a:off x="8363363" y="3061126"/>
            <a:ext cx="1573078" cy="0"/>
          </a:xfrm>
          <a:prstGeom prst="line">
            <a:avLst/>
          </a:prstGeom>
          <a:ln w="241300">
            <a:solidFill>
              <a:schemeClr val="accent3"/>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25" name="Shape 1101"/>
          <p:cNvSpPr>
            <a:spLocks noGrp="1"/>
          </p:cNvSpPr>
          <p:nvPr>
            <p:ph type="body" idx="35" hasCustomPrompt="1"/>
          </p:nvPr>
        </p:nvSpPr>
        <p:spPr>
          <a:xfrm>
            <a:off x="7682949" y="3230944"/>
            <a:ext cx="2832651" cy="239386"/>
          </a:xfrm>
          <a:prstGeom prst="rect">
            <a:avLst/>
          </a:prstGeom>
        </p:spPr>
        <p:txBody>
          <a:bodyPr>
            <a:noAutofit/>
          </a:bodyPr>
          <a:lstStyle>
            <a:lvl1pPr marL="0" indent="0" algn="ctr">
              <a:buNone/>
              <a:defRPr sz="1800"/>
            </a:lvl1pPr>
          </a:lstStyle>
          <a:p>
            <a:r>
              <a:rPr lang="en-US" dirty="0"/>
              <a:t>NAME</a:t>
            </a:r>
          </a:p>
        </p:txBody>
      </p:sp>
      <p:sp>
        <p:nvSpPr>
          <p:cNvPr id="26" name="Shape 1101"/>
          <p:cNvSpPr>
            <a:spLocks noGrp="1"/>
          </p:cNvSpPr>
          <p:nvPr>
            <p:ph type="body" idx="36" hasCustomPrompt="1"/>
          </p:nvPr>
        </p:nvSpPr>
        <p:spPr>
          <a:xfrm>
            <a:off x="7682949" y="3515828"/>
            <a:ext cx="2832651" cy="263325"/>
          </a:xfrm>
          <a:prstGeom prst="rect">
            <a:avLst/>
          </a:prstGeom>
        </p:spPr>
        <p:txBody>
          <a:bodyPr>
            <a:noAutofit/>
          </a:bodyPr>
          <a:lstStyle>
            <a:lvl1pPr marL="0" indent="0" algn="ctr">
              <a:buNone/>
              <a:defRPr sz="1600" b="0" i="0">
                <a:latin typeface="Open Sans Light" charset="0"/>
                <a:ea typeface="Open Sans Light" charset="0"/>
                <a:cs typeface="Open Sans Light" charset="0"/>
              </a:defRPr>
            </a:lvl1pPr>
          </a:lstStyle>
          <a:p>
            <a:r>
              <a:rPr lang="en-US" dirty="0"/>
              <a:t>Title</a:t>
            </a:r>
          </a:p>
        </p:txBody>
      </p:sp>
      <p:sp>
        <p:nvSpPr>
          <p:cNvPr id="27" name="Shape 1101"/>
          <p:cNvSpPr>
            <a:spLocks noGrp="1"/>
          </p:cNvSpPr>
          <p:nvPr>
            <p:ph type="body" idx="37" hasCustomPrompt="1"/>
          </p:nvPr>
        </p:nvSpPr>
        <p:spPr>
          <a:xfrm>
            <a:off x="7682949" y="5808624"/>
            <a:ext cx="2832651" cy="239386"/>
          </a:xfrm>
          <a:prstGeom prst="rect">
            <a:avLst/>
          </a:prstGeom>
        </p:spPr>
        <p:txBody>
          <a:bodyPr>
            <a:noAutofit/>
          </a:bodyPr>
          <a:lstStyle>
            <a:lvl1pPr marL="0" indent="0" algn="ctr">
              <a:buNone/>
              <a:defRPr sz="1800"/>
            </a:lvl1pPr>
          </a:lstStyle>
          <a:p>
            <a:r>
              <a:rPr lang="en-US" dirty="0"/>
              <a:t>NAME</a:t>
            </a:r>
          </a:p>
        </p:txBody>
      </p:sp>
      <p:sp>
        <p:nvSpPr>
          <p:cNvPr id="28" name="Shape 1101"/>
          <p:cNvSpPr>
            <a:spLocks noGrp="1"/>
          </p:cNvSpPr>
          <p:nvPr>
            <p:ph type="body" idx="38" hasCustomPrompt="1"/>
          </p:nvPr>
        </p:nvSpPr>
        <p:spPr>
          <a:xfrm>
            <a:off x="7682949" y="6089087"/>
            <a:ext cx="2832651" cy="263325"/>
          </a:xfrm>
          <a:prstGeom prst="rect">
            <a:avLst/>
          </a:prstGeom>
        </p:spPr>
        <p:txBody>
          <a:bodyPr>
            <a:noAutofit/>
          </a:bodyPr>
          <a:lstStyle>
            <a:lvl1pPr marL="0" indent="0" algn="ctr">
              <a:buNone/>
              <a:defRPr sz="1600" b="0" i="0">
                <a:latin typeface="Open Sans Light" charset="0"/>
                <a:ea typeface="Open Sans Light" charset="0"/>
                <a:cs typeface="Open Sans Light" charset="0"/>
              </a:defRPr>
            </a:lvl1pPr>
          </a:lstStyle>
          <a:p>
            <a:r>
              <a:rPr lang="en-US" dirty="0"/>
              <a:t>Title</a:t>
            </a:r>
          </a:p>
        </p:txBody>
      </p:sp>
      <p:sp>
        <p:nvSpPr>
          <p:cNvPr id="29" name="Shape 1106"/>
          <p:cNvSpPr/>
          <p:nvPr userDrawn="1"/>
        </p:nvSpPr>
        <p:spPr>
          <a:xfrm>
            <a:off x="8363363" y="5643042"/>
            <a:ext cx="1573078" cy="0"/>
          </a:xfrm>
          <a:prstGeom prst="line">
            <a:avLst/>
          </a:prstGeom>
          <a:ln w="241300">
            <a:solidFill>
              <a:schemeClr val="accent4"/>
            </a:solidFill>
            <a:miter lim="400000"/>
          </a:ln>
        </p:spPr>
        <p:txBody>
          <a:bodyPr lIns="50800" tIns="50800" rIns="50800" bIns="50800" anchor="ctr"/>
          <a:lstStyle/>
          <a:p>
            <a:pPr algn="ctr">
              <a:lnSpc>
                <a:spcPct val="100000"/>
              </a:lnSpc>
              <a:defRPr>
                <a:latin typeface="Helvetica Light"/>
                <a:ea typeface="Helvetica Light"/>
                <a:cs typeface="Helvetica Light"/>
                <a:sym typeface="Helvetica Light"/>
              </a:defRPr>
            </a:pPr>
            <a:endParaRPr/>
          </a:p>
        </p:txBody>
      </p:sp>
      <p:sp>
        <p:nvSpPr>
          <p:cNvPr id="40" name="Picture Placeholder 30"/>
          <p:cNvSpPr>
            <a:spLocks noGrp="1"/>
          </p:cNvSpPr>
          <p:nvPr>
            <p:ph type="pic" sz="quarter" idx="42"/>
          </p:nvPr>
        </p:nvSpPr>
        <p:spPr>
          <a:xfrm>
            <a:off x="8235181" y="3884000"/>
            <a:ext cx="1836738" cy="1782762"/>
          </a:xfrm>
          <a:prstGeom prst="rect">
            <a:avLst/>
          </a:prstGeom>
        </p:spPr>
        <p:txBody>
          <a:bodyPr/>
          <a:lstStyle>
            <a:lvl1pPr>
              <a:defRPr sz="800" baseline="0"/>
            </a:lvl1pPr>
          </a:lstStyle>
          <a:p>
            <a:r>
              <a:rPr lang="en-US" dirty="0"/>
              <a:t>Drag picture to placeholder or click icon to add</a:t>
            </a:r>
          </a:p>
        </p:txBody>
      </p:sp>
      <p:sp>
        <p:nvSpPr>
          <p:cNvPr id="41" name="Picture Placeholder 30"/>
          <p:cNvSpPr>
            <a:spLocks noGrp="1"/>
          </p:cNvSpPr>
          <p:nvPr>
            <p:ph type="pic" sz="quarter" idx="43"/>
          </p:nvPr>
        </p:nvSpPr>
        <p:spPr>
          <a:xfrm>
            <a:off x="5185931" y="3879768"/>
            <a:ext cx="1836738" cy="1782762"/>
          </a:xfrm>
          <a:prstGeom prst="rect">
            <a:avLst/>
          </a:prstGeom>
        </p:spPr>
        <p:txBody>
          <a:bodyPr/>
          <a:lstStyle>
            <a:lvl1pPr>
              <a:defRPr sz="800" baseline="0"/>
            </a:lvl1pPr>
          </a:lstStyle>
          <a:p>
            <a:r>
              <a:rPr lang="en-US" dirty="0"/>
              <a:t>Drag picture to placeholder or click icon to add</a:t>
            </a:r>
          </a:p>
        </p:txBody>
      </p:sp>
      <p:sp>
        <p:nvSpPr>
          <p:cNvPr id="42" name="Picture Placeholder 30"/>
          <p:cNvSpPr>
            <a:spLocks noGrp="1"/>
          </p:cNvSpPr>
          <p:nvPr>
            <p:ph type="pic" sz="quarter" idx="44"/>
          </p:nvPr>
        </p:nvSpPr>
        <p:spPr>
          <a:xfrm>
            <a:off x="2178139" y="3884000"/>
            <a:ext cx="1836738" cy="1782762"/>
          </a:xfrm>
          <a:prstGeom prst="rect">
            <a:avLst/>
          </a:prstGeom>
        </p:spPr>
        <p:txBody>
          <a:bodyPr/>
          <a:lstStyle>
            <a:lvl1pPr>
              <a:defRPr sz="800" baseline="0"/>
            </a:lvl1pPr>
          </a:lstStyle>
          <a:p>
            <a:r>
              <a:rPr lang="en-US" dirty="0"/>
              <a:t>Drag picture to placeholder or click icon to add</a:t>
            </a:r>
          </a:p>
        </p:txBody>
      </p:sp>
      <p:sp>
        <p:nvSpPr>
          <p:cNvPr id="33"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35" name="Picture 3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B5EEDE9-36AA-984F-93E3-FD11C2A5375C}" type="datetimeFigureOut">
              <a:rPr lang="en-US" smtClean="0"/>
              <a:t>4/6/2018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7A18D1-747A-5441-B378-7D2058A300B6}" type="slidenum">
              <a:rPr lang="en-US" smtClean="0"/>
              <a:t>‹#›</a:t>
            </a:fld>
            <a:endParaRPr lang="en-US"/>
          </a:p>
        </p:txBody>
      </p:sp>
      <p:sp>
        <p:nvSpPr>
          <p:cNvPr id="6" name="Content Placeholder 2"/>
          <p:cNvSpPr>
            <a:spLocks noGrp="1"/>
          </p:cNvSpPr>
          <p:nvPr>
            <p:ph idx="1"/>
          </p:nvPr>
        </p:nvSpPr>
        <p:spPr>
          <a:xfrm>
            <a:off x="838200" y="1825625"/>
            <a:ext cx="10515600" cy="4351338"/>
          </a:xfrm>
        </p:spPr>
        <p:txBody>
          <a:bodyPr/>
          <a:lstStyle>
            <a:lvl1pPr>
              <a:defRPr b="0" i="0">
                <a:latin typeface="Open Sans" charset="0"/>
                <a:ea typeface="Open Sans" charset="0"/>
                <a:cs typeface="Open Sans" charset="0"/>
              </a:defRPr>
            </a:lvl1pPr>
            <a:lvl2pPr>
              <a:defRPr b="0" i="0">
                <a:latin typeface="Open Sans" charset="0"/>
                <a:ea typeface="Open Sans" charset="0"/>
                <a:cs typeface="Open Sans" charset="0"/>
              </a:defRPr>
            </a:lvl2pPr>
            <a:lvl3pPr>
              <a:defRPr b="0" i="0">
                <a:latin typeface="Open Sans" charset="0"/>
                <a:ea typeface="Open Sans" charset="0"/>
                <a:cs typeface="Open Sans" charset="0"/>
              </a:defRPr>
            </a:lvl3pPr>
            <a:lvl4pPr>
              <a:defRPr b="0" i="0">
                <a:latin typeface="Open Sans" charset="0"/>
                <a:ea typeface="Open Sans" charset="0"/>
                <a:cs typeface="Open Sans" charset="0"/>
              </a:defRPr>
            </a:lvl4pPr>
            <a:lvl5pPr>
              <a:defRPr b="0" i="0">
                <a:latin typeface="Open Sans" charset="0"/>
                <a:ea typeface="Open Sans" charset="0"/>
                <a:cs typeface="Open Sans"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idx="13"/>
          </p:nvPr>
        </p:nvSpPr>
        <p:spPr>
          <a:xfrm>
            <a:off x="831850" y="1008668"/>
            <a:ext cx="10515600" cy="480565"/>
          </a:xfrm>
        </p:spPr>
        <p:txBody>
          <a:bodyPr>
            <a:normAutofit/>
          </a:bodyPr>
          <a:lstStyle>
            <a:lvl1pPr marL="0" indent="0" algn="ctr">
              <a:buNone/>
              <a:defRPr sz="2800" b="0" i="0">
                <a:solidFill>
                  <a:schemeClr val="accent2"/>
                </a:solidFill>
                <a:latin typeface="Open Sans" charset="0"/>
                <a:ea typeface="Open Sans" charset="0"/>
                <a:cs typeface="Open Sans"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ext uri="{BB962C8B-B14F-4D97-AF65-F5344CB8AC3E}">
        <p14:creationId xmlns:p14="http://schemas.microsoft.com/office/powerpoint/2010/main" val="100749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B5EEDE9-36AA-984F-93E3-FD11C2A5375C}" type="datetimeFigureOut">
              <a:rPr lang="en-US" smtClean="0"/>
              <a:t>4/6/2018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7A18D1-747A-5441-B378-7D2058A300B6}" type="slidenum">
              <a:rPr lang="en-US" smtClean="0"/>
              <a:t>‹#›</a:t>
            </a:fld>
            <a:endParaRPr lang="en-US"/>
          </a:p>
        </p:txBody>
      </p:sp>
      <p:sp>
        <p:nvSpPr>
          <p:cNvPr id="7" name="Text Placeholder 2"/>
          <p:cNvSpPr>
            <a:spLocks noGrp="1"/>
          </p:cNvSpPr>
          <p:nvPr>
            <p:ph type="body" idx="1"/>
          </p:nvPr>
        </p:nvSpPr>
        <p:spPr>
          <a:xfrm>
            <a:off x="831850" y="1008668"/>
            <a:ext cx="10515600" cy="480565"/>
          </a:xfrm>
        </p:spPr>
        <p:txBody>
          <a:bodyPr>
            <a:normAutofit/>
          </a:bodyPr>
          <a:lstStyle>
            <a:lvl1pPr marL="0" indent="0" algn="ctr">
              <a:buNone/>
              <a:defRPr sz="2800" b="0" i="0">
                <a:solidFill>
                  <a:schemeClr val="accent2"/>
                </a:solidFill>
                <a:latin typeface="Open Sans" charset="0"/>
                <a:ea typeface="Open Sans" charset="0"/>
                <a:cs typeface="Open Sans"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1" name="Title Placeholder 1"/>
          <p:cNvSpPr>
            <a:spLocks noGrp="1"/>
          </p:cNvSpPr>
          <p:nvPr>
            <p:ph type="title"/>
          </p:nvPr>
        </p:nvSpPr>
        <p:spPr>
          <a:xfrm>
            <a:off x="0" y="1"/>
            <a:ext cx="12192000" cy="1008667"/>
          </a:xfrm>
          <a:prstGeom prst="rect">
            <a:avLst/>
          </a:prstGeom>
        </p:spPr>
        <p:txBody>
          <a:bodyPr vert="horz" lIns="91440" tIns="45720" rIns="91440" bIns="45720" rtlCol="0" anchor="ctr">
            <a:normAutofit/>
          </a:bodyPr>
          <a:lstStyle/>
          <a:p>
            <a:r>
              <a:rPr lang="en-US" dirty="0"/>
              <a:t>CLICK TO EDIT MASTER TITLE STYLE</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72100" y="847434"/>
            <a:ext cx="1435608" cy="33528"/>
          </a:xfrm>
          <a:prstGeom prst="rect">
            <a:avLst/>
          </a:prstGeom>
        </p:spPr>
      </p:pic>
    </p:spTree>
    <p:extLst>
      <p:ext uri="{BB962C8B-B14F-4D97-AF65-F5344CB8AC3E}">
        <p14:creationId xmlns:p14="http://schemas.microsoft.com/office/powerpoint/2010/main" val="2057904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5" Type="http://schemas.openxmlformats.org/officeDocument/2006/relationships/theme" Target="../theme/theme2.xml"/><Relationship Id="rId4"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
            <a:ext cx="10515600" cy="1008667"/>
          </a:xfrm>
          <a:prstGeom prst="rect">
            <a:avLst/>
          </a:prstGeom>
        </p:spPr>
        <p:txBody>
          <a:bodyPr vert="horz" lIns="91440" tIns="45720" rIns="91440" bIns="45720" rtlCol="0" anchor="ctr">
            <a:normAutofit/>
          </a:bodyPr>
          <a:lstStyle/>
          <a:p>
            <a:r>
              <a:rPr lang="en-US" dirty="0"/>
              <a:t>USE ALL CAPS FOR HEADERS</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5EEDE9-36AA-984F-93E3-FD11C2A5375C}" type="datetimeFigureOut">
              <a:rPr lang="en-US" smtClean="0"/>
              <a:t>4/6/2018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7A18D1-747A-5441-B378-7D2058A300B6}" type="slidenum">
              <a:rPr lang="en-US" smtClean="0"/>
              <a:t>‹#›</a:t>
            </a:fld>
            <a:endParaRPr lang="en-US"/>
          </a:p>
        </p:txBody>
      </p:sp>
    </p:spTree>
    <p:extLst>
      <p:ext uri="{BB962C8B-B14F-4D97-AF65-F5344CB8AC3E}">
        <p14:creationId xmlns:p14="http://schemas.microsoft.com/office/powerpoint/2010/main" val="40852699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37" r:id="rId3"/>
    <p:sldLayoutId id="2147483716" r:id="rId4"/>
    <p:sldLayoutId id="2147483717" r:id="rId5"/>
    <p:sldLayoutId id="2147483718" r:id="rId6"/>
    <p:sldLayoutId id="2147483719" r:id="rId7"/>
    <p:sldLayoutId id="2147483712" r:id="rId8"/>
    <p:sldLayoutId id="2147483709" r:id="rId9"/>
    <p:sldLayoutId id="2147483700" r:id="rId10"/>
    <p:sldLayoutId id="2147483701" r:id="rId11"/>
    <p:sldLayoutId id="2147483710" r:id="rId12"/>
    <p:sldLayoutId id="2147483711" r:id="rId13"/>
    <p:sldLayoutId id="2147483702" r:id="rId14"/>
    <p:sldLayoutId id="2147483703" r:id="rId15"/>
    <p:sldLayoutId id="2147483704" r:id="rId16"/>
    <p:sldLayoutId id="2147483705" r:id="rId17"/>
    <p:sldLayoutId id="2147483706" r:id="rId18"/>
    <p:sldLayoutId id="2147483726" r:id="rId19"/>
  </p:sldLayoutIdLst>
  <p:txStyles>
    <p:titleStyle>
      <a:lvl1pPr algn="ctr" defTabSz="914400" rtl="0" eaLnBrk="1" latinLnBrk="0" hangingPunct="1">
        <a:lnSpc>
          <a:spcPct val="90000"/>
        </a:lnSpc>
        <a:spcBef>
          <a:spcPct val="0"/>
        </a:spcBef>
        <a:buNone/>
        <a:defRPr sz="4800" b="1" i="0" kern="1200">
          <a:solidFill>
            <a:schemeClr val="tx1"/>
          </a:solidFill>
          <a:latin typeface="Effra" charset="0"/>
          <a:ea typeface="Effra" charset="0"/>
          <a:cs typeface="Effra" charset="0"/>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Open Sans" charset="0"/>
          <a:ea typeface="Open Sans" charset="0"/>
          <a:cs typeface="Open Sans"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Open Sans" charset="0"/>
          <a:ea typeface="Open Sans" charset="0"/>
          <a:cs typeface="Open Sans"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Open Sans" charset="0"/>
          <a:ea typeface="Open Sans" charset="0"/>
          <a:cs typeface="Open Sans"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Open Sans" charset="0"/>
          <a:ea typeface="Open Sans" charset="0"/>
          <a:cs typeface="Open Sans"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8"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useBgFill="1">
        <p:nvSpPr>
          <p:cNvPr id="9"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5EEDE9-36AA-984F-93E3-FD11C2A5375C}" type="datetimeFigureOut">
              <a:rPr lang="en-US" smtClean="0"/>
              <a:t>4/6/2018</a:t>
            </a:fld>
            <a:endParaRPr lang="en-US"/>
          </a:p>
        </p:txBody>
      </p:sp>
      <p:sp useBgFill="1">
        <p:nvSpPr>
          <p:cNvPr id="10"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useBgFill="1">
        <p:nvSpPr>
          <p:cNvPr id="11"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7A18D1-747A-5441-B378-7D2058A300B6}" type="slidenum">
              <a:rPr lang="en-US" smtClean="0"/>
              <a:t>‹#›</a:t>
            </a:fld>
            <a:endParaRPr lang="en-US"/>
          </a:p>
        </p:txBody>
      </p:sp>
      <p:sp>
        <p:nvSpPr>
          <p:cNvPr id="15" name="Title Placeholder 1"/>
          <p:cNvSpPr>
            <a:spLocks noGrp="1"/>
          </p:cNvSpPr>
          <p:nvPr>
            <p:ph type="title"/>
          </p:nvPr>
        </p:nvSpPr>
        <p:spPr>
          <a:xfrm>
            <a:off x="838200" y="1"/>
            <a:ext cx="10515600" cy="1008667"/>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693029133"/>
      </p:ext>
    </p:extLst>
  </p:cSld>
  <p:clrMap bg1="lt1" tx1="dk1" bg2="lt2" tx2="dk2" accent1="accent1" accent2="accent2" accent3="accent3" accent4="accent4" accent5="accent5" accent6="accent6" hlink="hlink" folHlink="folHlink"/>
  <p:sldLayoutIdLst>
    <p:sldLayoutId id="2147483733" r:id="rId1"/>
    <p:sldLayoutId id="2147483715" r:id="rId2"/>
    <p:sldLayoutId id="2147483735" r:id="rId3"/>
    <p:sldLayoutId id="2147483736" r:id="rId4"/>
  </p:sldLayoutIdLst>
  <p:txStyles>
    <p:titleStyle>
      <a:lvl1pPr algn="ctr" defTabSz="914400" rtl="0" eaLnBrk="1" latinLnBrk="0" hangingPunct="1">
        <a:lnSpc>
          <a:spcPct val="90000"/>
        </a:lnSpc>
        <a:spcBef>
          <a:spcPct val="0"/>
        </a:spcBef>
        <a:buNone/>
        <a:defRPr sz="4400" b="1" i="0" kern="1200">
          <a:solidFill>
            <a:schemeClr val="bg1"/>
          </a:solidFill>
          <a:latin typeface="Effra" charset="0"/>
          <a:ea typeface="Effra" charset="0"/>
          <a:cs typeface="Effra" charset="0"/>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bg1"/>
          </a:solidFill>
          <a:latin typeface="Open Sans" charset="0"/>
          <a:ea typeface="Open Sans" charset="0"/>
          <a:cs typeface="Open Sans" charset="0"/>
        </a:defRPr>
      </a:lvl1pPr>
      <a:lvl2pPr marL="685800" indent="-228600" algn="l" defTabSz="914400" rtl="0" eaLnBrk="1" latinLnBrk="0" hangingPunct="1">
        <a:lnSpc>
          <a:spcPct val="90000"/>
        </a:lnSpc>
        <a:spcBef>
          <a:spcPts val="500"/>
        </a:spcBef>
        <a:buFont typeface="Arial"/>
        <a:buChar char="•"/>
        <a:defRPr sz="2400" b="0" i="0" kern="1200">
          <a:solidFill>
            <a:schemeClr val="bg1"/>
          </a:solidFill>
          <a:latin typeface="Open Sans" charset="0"/>
          <a:ea typeface="Open Sans" charset="0"/>
          <a:cs typeface="Open Sans" charset="0"/>
        </a:defRPr>
      </a:lvl2pPr>
      <a:lvl3pPr marL="1143000" indent="-228600" algn="l" defTabSz="914400" rtl="0" eaLnBrk="1" latinLnBrk="0" hangingPunct="1">
        <a:lnSpc>
          <a:spcPct val="90000"/>
        </a:lnSpc>
        <a:spcBef>
          <a:spcPts val="500"/>
        </a:spcBef>
        <a:buFont typeface="Arial"/>
        <a:buChar char="•"/>
        <a:defRPr sz="2000" b="0" i="0" kern="1200">
          <a:solidFill>
            <a:schemeClr val="bg1"/>
          </a:solidFill>
          <a:latin typeface="Open Sans" charset="0"/>
          <a:ea typeface="Open Sans" charset="0"/>
          <a:cs typeface="Open Sans" charset="0"/>
        </a:defRPr>
      </a:lvl3pPr>
      <a:lvl4pPr marL="1600200" indent="-228600" algn="l" defTabSz="914400" rtl="0" eaLnBrk="1" latinLnBrk="0" hangingPunct="1">
        <a:lnSpc>
          <a:spcPct val="90000"/>
        </a:lnSpc>
        <a:spcBef>
          <a:spcPts val="500"/>
        </a:spcBef>
        <a:buFont typeface="Arial"/>
        <a:buChar char="•"/>
        <a:defRPr sz="1800" b="0" i="0" kern="1200">
          <a:solidFill>
            <a:schemeClr val="bg1"/>
          </a:solidFill>
          <a:latin typeface="Open Sans" charset="0"/>
          <a:ea typeface="Open Sans" charset="0"/>
          <a:cs typeface="Open Sans" charset="0"/>
        </a:defRPr>
      </a:lvl4pPr>
      <a:lvl5pPr marL="2057400" indent="-228600" algn="l" defTabSz="914400" rtl="0" eaLnBrk="1" latinLnBrk="0" hangingPunct="1">
        <a:lnSpc>
          <a:spcPct val="90000"/>
        </a:lnSpc>
        <a:spcBef>
          <a:spcPts val="500"/>
        </a:spcBef>
        <a:buFont typeface="Arial"/>
        <a:buChar char="•"/>
        <a:defRPr sz="1800" b="0" i="0" kern="1200">
          <a:solidFill>
            <a:schemeClr val="bg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hyperlink" Target="https://blogs.msdn.microsoft.com/azureservicefabric" TargetMode="External"/><Relationship Id="rId2" Type="http://schemas.openxmlformats.org/officeDocument/2006/relationships/hyperlink" Target="https://docs.microsoft.com/en-us/azure/service-fabric" TargetMode="External"/><Relationship Id="rId1" Type="http://schemas.openxmlformats.org/officeDocument/2006/relationships/slideLayout" Target="../slideLayouts/slideLayout8.xml"/><Relationship Id="rId4" Type="http://schemas.openxmlformats.org/officeDocument/2006/relationships/hyperlink" Target="https://www.amazon.com/Programming-Microsoft-Service-Developer-Reference-ebook/dp/B01G90SRMW"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hyperlink" Target="https://blogs.msdn.microsoft.com/azureservicefabric/2018/03/14/service-fabric-is-going-open-source" TargetMode="Externa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hyperlink" Target="https://docs.microsoft.com/en-us/azure/service-fabric/service-fabric-technical-overview" TargetMode="Externa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8" name="Rectangle 28"/>
          <p:cNvSpPr/>
          <p:nvPr/>
        </p:nvSpPr>
        <p:spPr>
          <a:xfrm>
            <a:off x="508000" y="0"/>
            <a:ext cx="5948217" cy="5426583"/>
          </a:xfrm>
          <a:custGeom>
            <a:avLst/>
            <a:gdLst>
              <a:gd name="connsiteX0" fmla="*/ 0 w 2918448"/>
              <a:gd name="connsiteY0" fmla="*/ 0 h 3284113"/>
              <a:gd name="connsiteX1" fmla="*/ 2918448 w 2918448"/>
              <a:gd name="connsiteY1" fmla="*/ 0 h 3284113"/>
              <a:gd name="connsiteX2" fmla="*/ 2918448 w 2918448"/>
              <a:gd name="connsiteY2" fmla="*/ 3284113 h 3284113"/>
              <a:gd name="connsiteX3" fmla="*/ 0 w 2918448"/>
              <a:gd name="connsiteY3" fmla="*/ 3284113 h 3284113"/>
              <a:gd name="connsiteX4" fmla="*/ 0 w 2918448"/>
              <a:gd name="connsiteY4" fmla="*/ 0 h 3284113"/>
              <a:gd name="connsiteX0" fmla="*/ 0 w 2931327"/>
              <a:gd name="connsiteY0" fmla="*/ 0 h 3786389"/>
              <a:gd name="connsiteX1" fmla="*/ 2918448 w 2931327"/>
              <a:gd name="connsiteY1" fmla="*/ 0 h 3786389"/>
              <a:gd name="connsiteX2" fmla="*/ 2931327 w 2931327"/>
              <a:gd name="connsiteY2" fmla="*/ 3786389 h 3786389"/>
              <a:gd name="connsiteX3" fmla="*/ 0 w 2931327"/>
              <a:gd name="connsiteY3" fmla="*/ 3284113 h 3786389"/>
              <a:gd name="connsiteX4" fmla="*/ 0 w 2931327"/>
              <a:gd name="connsiteY4" fmla="*/ 0 h 3786389"/>
              <a:gd name="connsiteX0" fmla="*/ 0 w 2931327"/>
              <a:gd name="connsiteY0" fmla="*/ 0 h 3675570"/>
              <a:gd name="connsiteX1" fmla="*/ 2918448 w 2931327"/>
              <a:gd name="connsiteY1" fmla="*/ 0 h 3675570"/>
              <a:gd name="connsiteX2" fmla="*/ 2931327 w 2931327"/>
              <a:gd name="connsiteY2" fmla="*/ 3675570 h 3675570"/>
              <a:gd name="connsiteX3" fmla="*/ 0 w 2931327"/>
              <a:gd name="connsiteY3" fmla="*/ 3284113 h 3675570"/>
              <a:gd name="connsiteX4" fmla="*/ 0 w 2931327"/>
              <a:gd name="connsiteY4" fmla="*/ 0 h 3675570"/>
              <a:gd name="connsiteX0" fmla="*/ 0 w 2918448"/>
              <a:gd name="connsiteY0" fmla="*/ 0 h 3593571"/>
              <a:gd name="connsiteX1" fmla="*/ 2918448 w 2918448"/>
              <a:gd name="connsiteY1" fmla="*/ 0 h 3593571"/>
              <a:gd name="connsiteX2" fmla="*/ 2916616 w 2918448"/>
              <a:gd name="connsiteY2" fmla="*/ 3593571 h 3593571"/>
              <a:gd name="connsiteX3" fmla="*/ 0 w 2918448"/>
              <a:gd name="connsiteY3" fmla="*/ 3284113 h 3593571"/>
              <a:gd name="connsiteX4" fmla="*/ 0 w 2918448"/>
              <a:gd name="connsiteY4" fmla="*/ 0 h 3593571"/>
              <a:gd name="connsiteX0" fmla="*/ 0 w 2918448"/>
              <a:gd name="connsiteY0" fmla="*/ 0 h 3593571"/>
              <a:gd name="connsiteX1" fmla="*/ 2918448 w 2918448"/>
              <a:gd name="connsiteY1" fmla="*/ 0 h 3593571"/>
              <a:gd name="connsiteX2" fmla="*/ 2916616 w 2918448"/>
              <a:gd name="connsiteY2" fmla="*/ 3593571 h 3593571"/>
              <a:gd name="connsiteX3" fmla="*/ 0 w 2918448"/>
              <a:gd name="connsiteY3" fmla="*/ 3195807 h 3593571"/>
              <a:gd name="connsiteX4" fmla="*/ 0 w 2918448"/>
              <a:gd name="connsiteY4" fmla="*/ 0 h 3593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448" h="3593571">
                <a:moveTo>
                  <a:pt x="0" y="0"/>
                </a:moveTo>
                <a:lnTo>
                  <a:pt x="2918448" y="0"/>
                </a:lnTo>
                <a:cubicBezTo>
                  <a:pt x="2917837" y="1197857"/>
                  <a:pt x="2917227" y="2395714"/>
                  <a:pt x="2916616" y="3593571"/>
                </a:cubicBezTo>
                <a:lnTo>
                  <a:pt x="0" y="3195807"/>
                </a:lnTo>
                <a:lnTo>
                  <a:pt x="0" y="0"/>
                </a:lnTo>
                <a:close/>
              </a:path>
            </a:pathLst>
          </a:custGeom>
          <a:solidFill>
            <a:schemeClr val="accent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2" name="Title 1"/>
          <p:cNvSpPr>
            <a:spLocks noGrp="1"/>
          </p:cNvSpPr>
          <p:nvPr>
            <p:ph type="ctrTitle"/>
          </p:nvPr>
        </p:nvSpPr>
        <p:spPr>
          <a:xfrm>
            <a:off x="802849" y="1798328"/>
            <a:ext cx="5293151" cy="1530352"/>
          </a:xfrm>
        </p:spPr>
        <p:txBody>
          <a:bodyPr>
            <a:normAutofit/>
          </a:bodyPr>
          <a:lstStyle/>
          <a:p>
            <a:pPr>
              <a:lnSpc>
                <a:spcPct val="80000"/>
              </a:lnSpc>
            </a:pPr>
            <a:r>
              <a:rPr lang="en-US" sz="5400" b="1" dirty="0">
                <a:solidFill>
                  <a:schemeClr val="bg1"/>
                </a:solidFill>
                <a:latin typeface="Effra" charset="0"/>
                <a:ea typeface="Effra" charset="0"/>
                <a:cs typeface="Effra" charset="0"/>
              </a:rPr>
              <a:t>Service Fabric 101</a:t>
            </a:r>
          </a:p>
        </p:txBody>
      </p:sp>
      <p:sp>
        <p:nvSpPr>
          <p:cNvPr id="5" name="Subtitle 4"/>
          <p:cNvSpPr>
            <a:spLocks noGrp="1"/>
          </p:cNvSpPr>
          <p:nvPr>
            <p:ph type="subTitle" idx="1"/>
          </p:nvPr>
        </p:nvSpPr>
        <p:spPr>
          <a:xfrm>
            <a:off x="919112" y="3333891"/>
            <a:ext cx="5060623" cy="533400"/>
          </a:xfrm>
        </p:spPr>
        <p:txBody>
          <a:bodyPr/>
          <a:lstStyle/>
          <a:p>
            <a:r>
              <a:rPr lang="en-US" b="1" dirty="0"/>
              <a:t>April 21, 2018</a:t>
            </a:r>
          </a:p>
          <a:p>
            <a:endParaRPr lang="en-US" dirty="0">
              <a:solidFill>
                <a:schemeClr val="bg2"/>
              </a:solidFill>
            </a:endParaRPr>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7240" y="340587"/>
            <a:ext cx="1129737" cy="360531"/>
          </a:xfrm>
          <a:prstGeom prst="rect">
            <a:avLst/>
          </a:prstGeom>
        </p:spPr>
      </p:pic>
    </p:spTree>
    <p:extLst>
      <p:ext uri="{BB962C8B-B14F-4D97-AF65-F5344CB8AC3E}">
        <p14:creationId xmlns:p14="http://schemas.microsoft.com/office/powerpoint/2010/main" val="5554977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Applications and Services</a:t>
            </a:r>
          </a:p>
        </p:txBody>
      </p:sp>
      <p:sp>
        <p:nvSpPr>
          <p:cNvPr id="5" name="Content Placeholder 4"/>
          <p:cNvSpPr>
            <a:spLocks noGrp="1"/>
          </p:cNvSpPr>
          <p:nvPr>
            <p:ph idx="1"/>
          </p:nvPr>
        </p:nvSpPr>
        <p:spPr/>
        <p:txBody>
          <a:bodyPr>
            <a:normAutofit/>
          </a:bodyPr>
          <a:lstStyle/>
          <a:p>
            <a:r>
              <a:rPr lang="en-US" dirty="0"/>
              <a:t>Service Fabric applications are deployed to the cluster in application packages.</a:t>
            </a:r>
          </a:p>
          <a:p>
            <a:r>
              <a:rPr lang="en-US" dirty="0"/>
              <a:t>Application Types</a:t>
            </a:r>
          </a:p>
          <a:p>
            <a:pPr lvl="1"/>
            <a:r>
              <a:rPr lang="en-US" dirty="0"/>
              <a:t>Application Types are the name and version assigned to a collection of service types. </a:t>
            </a:r>
          </a:p>
          <a:p>
            <a:r>
              <a:rPr lang="en-US" dirty="0"/>
              <a:t>Service Types</a:t>
            </a:r>
          </a:p>
          <a:p>
            <a:pPr lvl="1"/>
            <a:r>
              <a:rPr lang="en-US" dirty="0"/>
              <a:t>Service Types are the name and version assigned to a service’s code package.</a:t>
            </a:r>
          </a:p>
          <a:p>
            <a:pPr lvl="1"/>
            <a:r>
              <a:rPr lang="en-US" dirty="0"/>
              <a:t>This contains the service code, config files and optional data packages.</a:t>
            </a:r>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6198641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Sample code package</a:t>
            </a:r>
          </a:p>
        </p:txBody>
      </p:sp>
      <p:sp>
        <p:nvSpPr>
          <p:cNvPr id="5" name="Content Placeholder 4"/>
          <p:cNvSpPr>
            <a:spLocks noGrp="1"/>
          </p:cNvSpPr>
          <p:nvPr>
            <p:ph idx="1"/>
          </p:nvPr>
        </p:nvSpPr>
        <p:spPr/>
        <p:txBody>
          <a:bodyPr>
            <a:normAutofit/>
          </a:bodyPr>
          <a:lstStyle/>
          <a:p>
            <a:endParaRPr lang="en-US" dirty="0"/>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13634099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Service Fabric Explorer</a:t>
            </a:r>
          </a:p>
        </p:txBody>
      </p:sp>
      <p:sp>
        <p:nvSpPr>
          <p:cNvPr id="5" name="Content Placeholder 4"/>
          <p:cNvSpPr>
            <a:spLocks noGrp="1"/>
          </p:cNvSpPr>
          <p:nvPr>
            <p:ph idx="1"/>
          </p:nvPr>
        </p:nvSpPr>
        <p:spPr/>
        <p:txBody>
          <a:bodyPr>
            <a:normAutofit/>
          </a:bodyPr>
          <a:lstStyle/>
          <a:p>
            <a:endParaRPr lang="en-US" dirty="0"/>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3334729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sz="quarter" idx="13"/>
          </p:nvPr>
        </p:nvSpPr>
        <p:spPr/>
      </p:sp>
      <p:sp>
        <p:nvSpPr>
          <p:cNvPr id="4" name="Title 3"/>
          <p:cNvSpPr>
            <a:spLocks noGrp="1"/>
          </p:cNvSpPr>
          <p:nvPr>
            <p:ph type="ctrTitle"/>
          </p:nvPr>
        </p:nvSpPr>
        <p:spPr/>
        <p:txBody>
          <a:bodyPr/>
          <a:lstStyle/>
          <a:p>
            <a:r>
              <a:rPr lang="en-US" dirty="0"/>
              <a:t>What does this mean?</a:t>
            </a:r>
          </a:p>
        </p:txBody>
      </p:sp>
      <p:sp>
        <p:nvSpPr>
          <p:cNvPr id="13" name="Text Placeholder 1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4067485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Challenges</a:t>
            </a:r>
          </a:p>
        </p:txBody>
      </p:sp>
      <p:sp>
        <p:nvSpPr>
          <p:cNvPr id="5" name="Content Placeholder 4"/>
          <p:cNvSpPr>
            <a:spLocks noGrp="1"/>
          </p:cNvSpPr>
          <p:nvPr>
            <p:ph idx="1"/>
          </p:nvPr>
        </p:nvSpPr>
        <p:spPr/>
        <p:txBody>
          <a:bodyPr>
            <a:normAutofit/>
          </a:bodyPr>
          <a:lstStyle/>
          <a:p>
            <a:r>
              <a:rPr lang="en-US" dirty="0"/>
              <a:t>There are numerous challenges to face when managing applications.</a:t>
            </a:r>
          </a:p>
          <a:p>
            <a:r>
              <a:rPr lang="en-US" dirty="0"/>
              <a:t>These can include, but are not limited to:</a:t>
            </a:r>
          </a:p>
          <a:p>
            <a:pPr lvl="1"/>
            <a:r>
              <a:rPr lang="en-US" dirty="0"/>
              <a:t>Deploying local code to another environment.</a:t>
            </a:r>
          </a:p>
          <a:p>
            <a:pPr lvl="2"/>
            <a:r>
              <a:rPr lang="en-US" dirty="0"/>
              <a:t>“It runs on my box.”</a:t>
            </a:r>
          </a:p>
          <a:p>
            <a:pPr lvl="1"/>
            <a:r>
              <a:rPr lang="en-US" dirty="0"/>
              <a:t>Scaling</a:t>
            </a:r>
          </a:p>
          <a:p>
            <a:pPr lvl="1"/>
            <a:r>
              <a:rPr lang="en-US" dirty="0"/>
              <a:t>Multi-tenancy</a:t>
            </a:r>
          </a:p>
          <a:p>
            <a:pPr lvl="1"/>
            <a:r>
              <a:rPr lang="en-US" dirty="0"/>
              <a:t>Versioning</a:t>
            </a:r>
          </a:p>
          <a:p>
            <a:r>
              <a:rPr lang="en-US" dirty="0"/>
              <a:t>Let’s use the labs to see how Service Fabric can help us with these challenges.</a:t>
            </a:r>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39968499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sz="quarter" idx="13"/>
          </p:nvPr>
        </p:nvSpPr>
        <p:spPr/>
      </p:sp>
      <p:sp>
        <p:nvSpPr>
          <p:cNvPr id="4" name="Title 3"/>
          <p:cNvSpPr>
            <a:spLocks noGrp="1"/>
          </p:cNvSpPr>
          <p:nvPr>
            <p:ph type="ctrTitle"/>
          </p:nvPr>
        </p:nvSpPr>
        <p:spPr/>
        <p:txBody>
          <a:bodyPr/>
          <a:lstStyle/>
          <a:p>
            <a:r>
              <a:rPr lang="en-US" dirty="0"/>
              <a:t>Labs</a:t>
            </a:r>
          </a:p>
        </p:txBody>
      </p:sp>
      <p:sp>
        <p:nvSpPr>
          <p:cNvPr id="13" name="Text Placeholder 1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75782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Lab – Local Cluster</a:t>
            </a:r>
          </a:p>
        </p:txBody>
      </p:sp>
      <p:sp>
        <p:nvSpPr>
          <p:cNvPr id="5" name="Content Placeholder 4"/>
          <p:cNvSpPr>
            <a:spLocks noGrp="1"/>
          </p:cNvSpPr>
          <p:nvPr>
            <p:ph idx="1"/>
          </p:nvPr>
        </p:nvSpPr>
        <p:spPr/>
        <p:txBody>
          <a:bodyPr>
            <a:normAutofit/>
          </a:bodyPr>
          <a:lstStyle/>
          <a:p>
            <a:r>
              <a:rPr lang="en-US" dirty="0"/>
              <a:t>Let’s deploy an existing application to Service Fabric. This is a very simple demonstration of ‘lift and shift.’</a:t>
            </a:r>
          </a:p>
          <a:p>
            <a:r>
              <a:rPr lang="en-US" dirty="0"/>
              <a:t>Let’s deploy an instance for a new customer that wants to use our service.</a:t>
            </a:r>
          </a:p>
          <a:p>
            <a:r>
              <a:rPr lang="en-US" dirty="0"/>
              <a:t>Let’s scale out more instances for our initial customer.</a:t>
            </a:r>
          </a:p>
          <a:p>
            <a:pPr lvl="1"/>
            <a:r>
              <a:rPr lang="en-US" dirty="0"/>
              <a:t>Scale through SF Explorer.</a:t>
            </a:r>
          </a:p>
          <a:p>
            <a:pPr lvl="1"/>
            <a:r>
              <a:rPr lang="en-US" dirty="0"/>
              <a:t>Scale using PowerShell.</a:t>
            </a:r>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3271346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Lab – Stateless Service</a:t>
            </a:r>
          </a:p>
        </p:txBody>
      </p:sp>
      <p:sp>
        <p:nvSpPr>
          <p:cNvPr id="5" name="Content Placeholder 4"/>
          <p:cNvSpPr>
            <a:spLocks noGrp="1"/>
          </p:cNvSpPr>
          <p:nvPr>
            <p:ph idx="1"/>
          </p:nvPr>
        </p:nvSpPr>
        <p:spPr/>
        <p:txBody>
          <a:bodyPr>
            <a:normAutofit/>
          </a:bodyPr>
          <a:lstStyle/>
          <a:p>
            <a:r>
              <a:rPr lang="en-US" dirty="0"/>
              <a:t>Let’s walk through an example of a stateless service.</a:t>
            </a:r>
          </a:p>
          <a:p>
            <a:pPr lvl="1"/>
            <a:r>
              <a:rPr lang="en-US" dirty="0"/>
              <a:t>This service will be a RESTful API that listens on an HTTP port.</a:t>
            </a:r>
          </a:p>
          <a:p>
            <a:pPr lvl="1"/>
            <a:r>
              <a:rPr lang="en-US" dirty="0"/>
              <a:t>We’ll test the endpoint response with a local browser.</a:t>
            </a:r>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2674932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Lab – Azure Cluster</a:t>
            </a:r>
          </a:p>
        </p:txBody>
      </p:sp>
      <p:sp>
        <p:nvSpPr>
          <p:cNvPr id="5" name="Content Placeholder 4"/>
          <p:cNvSpPr>
            <a:spLocks noGrp="1"/>
          </p:cNvSpPr>
          <p:nvPr>
            <p:ph idx="1"/>
          </p:nvPr>
        </p:nvSpPr>
        <p:spPr/>
        <p:txBody>
          <a:bodyPr>
            <a:normAutofit/>
          </a:bodyPr>
          <a:lstStyle/>
          <a:p>
            <a:r>
              <a:rPr lang="en-US" dirty="0"/>
              <a:t>We’ve deployed an existing application to our local cluster.</a:t>
            </a:r>
          </a:p>
          <a:p>
            <a:r>
              <a:rPr lang="en-US" dirty="0"/>
              <a:t>We’ve created a new stateless service and it is also running in our local cluster.</a:t>
            </a:r>
          </a:p>
          <a:p>
            <a:r>
              <a:rPr lang="en-US" dirty="0"/>
              <a:t>Let’s deploy our applications to our ‘Production’ cluster hosted in Azure.</a:t>
            </a:r>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21794198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sz="quarter" idx="13"/>
          </p:nvPr>
        </p:nvSpPr>
        <p:spPr/>
      </p:sp>
      <p:sp>
        <p:nvSpPr>
          <p:cNvPr id="4" name="Title 3"/>
          <p:cNvSpPr>
            <a:spLocks noGrp="1"/>
          </p:cNvSpPr>
          <p:nvPr>
            <p:ph type="ctrTitle"/>
          </p:nvPr>
        </p:nvSpPr>
        <p:spPr/>
        <p:txBody>
          <a:bodyPr/>
          <a:lstStyle/>
          <a:p>
            <a:r>
              <a:rPr lang="en-US" dirty="0"/>
              <a:t>Additional Resources</a:t>
            </a:r>
          </a:p>
        </p:txBody>
      </p:sp>
      <p:sp>
        <p:nvSpPr>
          <p:cNvPr id="13" name="Text Placeholder 1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293190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sz="quarter" idx="13"/>
          </p:nvPr>
        </p:nvSpPr>
        <p:spPr/>
      </p:sp>
      <p:sp>
        <p:nvSpPr>
          <p:cNvPr id="4" name="Title 3"/>
          <p:cNvSpPr>
            <a:spLocks noGrp="1"/>
          </p:cNvSpPr>
          <p:nvPr>
            <p:ph type="ctrTitle"/>
          </p:nvPr>
        </p:nvSpPr>
        <p:spPr/>
        <p:txBody>
          <a:bodyPr/>
          <a:lstStyle/>
          <a:p>
            <a:r>
              <a:rPr lang="en-US" dirty="0"/>
              <a:t>Introduction</a:t>
            </a:r>
          </a:p>
        </p:txBody>
      </p:sp>
      <p:sp>
        <p:nvSpPr>
          <p:cNvPr id="13" name="Text Placeholder 12"/>
          <p:cNvSpPr>
            <a:spLocks noGrp="1"/>
          </p:cNvSpPr>
          <p:nvPr>
            <p:ph type="subTitle" idx="1"/>
          </p:nvPr>
        </p:nvSpPr>
        <p:spPr>
          <a:xfrm>
            <a:off x="802849" y="4024623"/>
            <a:ext cx="7954652" cy="902611"/>
          </a:xfrm>
        </p:spPr>
        <p:txBody>
          <a:bodyPr>
            <a:normAutofit fontScale="70000" lnSpcReduction="20000"/>
          </a:bodyPr>
          <a:lstStyle/>
          <a:p>
            <a:r>
              <a:rPr lang="en-US" dirty="0"/>
              <a:t>James Smith </a:t>
            </a:r>
          </a:p>
          <a:p>
            <a:r>
              <a:rPr lang="en-US" dirty="0"/>
              <a:t>Cardinal Solutions</a:t>
            </a:r>
          </a:p>
          <a:p>
            <a:r>
              <a:rPr lang="en-US" dirty="0"/>
              <a:t>Principal Consultant</a:t>
            </a:r>
          </a:p>
          <a:p>
            <a:endParaRPr lang="en-US" dirty="0"/>
          </a:p>
          <a:p>
            <a:endParaRPr lang="en-US" dirty="0"/>
          </a:p>
        </p:txBody>
      </p:sp>
    </p:spTree>
    <p:extLst>
      <p:ext uri="{BB962C8B-B14F-4D97-AF65-F5344CB8AC3E}">
        <p14:creationId xmlns:p14="http://schemas.microsoft.com/office/powerpoint/2010/main" val="3642373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Links and Resources</a:t>
            </a:r>
          </a:p>
        </p:txBody>
      </p:sp>
      <p:sp>
        <p:nvSpPr>
          <p:cNvPr id="5" name="Content Placeholder 4"/>
          <p:cNvSpPr>
            <a:spLocks noGrp="1"/>
          </p:cNvSpPr>
          <p:nvPr>
            <p:ph idx="1"/>
          </p:nvPr>
        </p:nvSpPr>
        <p:spPr/>
        <p:txBody>
          <a:bodyPr>
            <a:normAutofit/>
          </a:bodyPr>
          <a:lstStyle/>
          <a:p>
            <a:r>
              <a:rPr lang="en-US" dirty="0"/>
              <a:t>Azure Service Fabric documentation</a:t>
            </a:r>
          </a:p>
          <a:p>
            <a:pPr lvl="1"/>
            <a:r>
              <a:rPr lang="en-US" dirty="0">
                <a:hlinkClick r:id="rId2"/>
              </a:rPr>
              <a:t>https://docs.microsoft.com/en-us/azure/service-fabric</a:t>
            </a:r>
            <a:endParaRPr lang="en-US" dirty="0"/>
          </a:p>
          <a:p>
            <a:r>
              <a:rPr lang="en-US" dirty="0"/>
              <a:t>Azure Service Fabric Team Blog</a:t>
            </a:r>
          </a:p>
          <a:p>
            <a:pPr lvl="1"/>
            <a:r>
              <a:rPr lang="en-US" dirty="0">
                <a:hlinkClick r:id="rId3"/>
              </a:rPr>
              <a:t>https://blogs.msdn.microsoft.com/azureservicefabric</a:t>
            </a:r>
            <a:endParaRPr lang="en-US" dirty="0"/>
          </a:p>
          <a:p>
            <a:r>
              <a:rPr lang="en-US" dirty="0"/>
              <a:t>Programming Microsoft Azure Service Fabric</a:t>
            </a:r>
          </a:p>
          <a:p>
            <a:pPr lvl="1"/>
            <a:r>
              <a:rPr lang="en-US" dirty="0">
                <a:hlinkClick r:id="rId4"/>
              </a:rPr>
              <a:t>https://www.amazon.com/Programming-Microsoft-Service-Developer-Reference-ebook/dp/B01G90SRMW</a:t>
            </a:r>
            <a:endParaRPr lang="en-US" dirty="0"/>
          </a:p>
          <a:p>
            <a:r>
              <a:rPr lang="en-US" dirty="0"/>
              <a:t>Microsoft Virtual Academy</a:t>
            </a:r>
          </a:p>
          <a:p>
            <a:pPr lvl="1"/>
            <a:r>
              <a:rPr lang="en-US" dirty="0"/>
              <a:t>Building Microservices Applications on Azure Service Fabric</a:t>
            </a:r>
          </a:p>
          <a:p>
            <a:pPr lvl="1"/>
            <a:r>
              <a:rPr lang="en-US" dirty="0"/>
              <a:t>Service Fabric Patterns and Practices</a:t>
            </a:r>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8128181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1" b="11"/>
          <a:stretch>
            <a:fillRect/>
          </a:stretch>
        </p:blipFill>
        <p:spPr/>
      </p:pic>
      <p:sp>
        <p:nvSpPr>
          <p:cNvPr id="3" name="Rectangle 2"/>
          <p:cNvSpPr/>
          <p:nvPr/>
        </p:nvSpPr>
        <p:spPr>
          <a:xfrm>
            <a:off x="0" y="0"/>
            <a:ext cx="8444089"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ctrTitle"/>
          </p:nvPr>
        </p:nvSpPr>
        <p:spPr>
          <a:xfrm>
            <a:off x="802849" y="1798327"/>
            <a:ext cx="5863472" cy="2226297"/>
          </a:xfrm>
        </p:spPr>
        <p:txBody>
          <a:bodyPr/>
          <a:lstStyle/>
          <a:p>
            <a:r>
              <a:rPr lang="en-US" dirty="0"/>
              <a:t>THANK YOU</a:t>
            </a:r>
            <a:br>
              <a:rPr lang="en-US" dirty="0"/>
            </a:br>
            <a:br>
              <a:rPr lang="en-US" dirty="0"/>
            </a:br>
            <a:r>
              <a:rPr lang="en-US" dirty="0"/>
              <a:t> </a:t>
            </a:r>
          </a:p>
        </p:txBody>
      </p:sp>
      <p:sp>
        <p:nvSpPr>
          <p:cNvPr id="13" name="Text Placeholder 12"/>
          <p:cNvSpPr>
            <a:spLocks noGrp="1"/>
          </p:cNvSpPr>
          <p:nvPr>
            <p:ph type="subTitle" idx="1"/>
          </p:nvPr>
        </p:nvSpPr>
        <p:spPr/>
        <p:txBody>
          <a:bodyPr/>
          <a:lstStyle/>
          <a:p>
            <a:endParaRPr lang="en-US" dirty="0">
              <a:solidFill>
                <a:schemeClr val="bg1"/>
              </a:solidFill>
            </a:endParaRPr>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449" y="6236509"/>
            <a:ext cx="2874360" cy="453951"/>
          </a:xfrm>
          <a:prstGeom prst="rect">
            <a:avLst/>
          </a:prstGeom>
        </p:spPr>
      </p:pic>
      <p:sp>
        <p:nvSpPr>
          <p:cNvPr id="9" name="TextBox 8"/>
          <p:cNvSpPr txBox="1"/>
          <p:nvPr/>
        </p:nvSpPr>
        <p:spPr>
          <a:xfrm>
            <a:off x="836716" y="4863685"/>
            <a:ext cx="4514218" cy="1155253"/>
          </a:xfrm>
          <a:prstGeom prst="rect">
            <a:avLst/>
          </a:prstGeom>
          <a:noFill/>
        </p:spPr>
        <p:txBody>
          <a:bodyPr wrap="square" rtlCol="0">
            <a:spAutoFit/>
          </a:bodyPr>
          <a:lstStyle/>
          <a:p>
            <a:pPr>
              <a:lnSpc>
                <a:spcPts val="2120"/>
              </a:lnSpc>
            </a:pPr>
            <a:r>
              <a:rPr lang="en-US" sz="1600" dirty="0">
                <a:solidFill>
                  <a:schemeClr val="bg1"/>
                </a:solidFill>
                <a:latin typeface="Open Sans" charset="0"/>
                <a:ea typeface="Open Sans" charset="0"/>
                <a:cs typeface="Open Sans" charset="0"/>
              </a:rPr>
              <a:t>James Smith</a:t>
            </a:r>
          </a:p>
          <a:p>
            <a:pPr>
              <a:lnSpc>
                <a:spcPts val="2120"/>
              </a:lnSpc>
            </a:pPr>
            <a:r>
              <a:rPr lang="en-US" sz="1600" dirty="0">
                <a:solidFill>
                  <a:schemeClr val="bg1"/>
                </a:solidFill>
                <a:latin typeface="Open Sans" charset="0"/>
                <a:ea typeface="Open Sans" charset="0"/>
                <a:cs typeface="Open Sans" charset="0"/>
              </a:rPr>
              <a:t>Principal Consultant</a:t>
            </a:r>
          </a:p>
          <a:p>
            <a:pPr>
              <a:lnSpc>
                <a:spcPts val="2120"/>
              </a:lnSpc>
            </a:pPr>
            <a:r>
              <a:rPr lang="en-US" sz="1600" dirty="0">
                <a:solidFill>
                  <a:schemeClr val="bg1"/>
                </a:solidFill>
                <a:latin typeface="Open Sans" charset="0"/>
                <a:ea typeface="Open Sans" charset="0"/>
                <a:cs typeface="Open Sans" charset="0"/>
              </a:rPr>
              <a:t>513.984.6700</a:t>
            </a:r>
          </a:p>
          <a:p>
            <a:pPr>
              <a:lnSpc>
                <a:spcPts val="2120"/>
              </a:lnSpc>
            </a:pPr>
            <a:r>
              <a:rPr lang="en-US" sz="1600" dirty="0">
                <a:solidFill>
                  <a:schemeClr val="bg1"/>
                </a:solidFill>
                <a:latin typeface="Open Sans" charset="0"/>
                <a:ea typeface="Open Sans" charset="0"/>
                <a:cs typeface="Open Sans" charset="0"/>
              </a:rPr>
              <a:t>jesmith@cardinalsolutions.com</a:t>
            </a:r>
          </a:p>
        </p:txBody>
      </p:sp>
    </p:spTree>
    <p:extLst>
      <p:ext uri="{BB962C8B-B14F-4D97-AF65-F5344CB8AC3E}">
        <p14:creationId xmlns:p14="http://schemas.microsoft.com/office/powerpoint/2010/main" val="1609803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1169120" y="1567682"/>
            <a:ext cx="455928" cy="385354"/>
            <a:chOff x="1169120" y="1567682"/>
            <a:chExt cx="455928" cy="385354"/>
          </a:xfrm>
        </p:grpSpPr>
        <p:sp>
          <p:nvSpPr>
            <p:cNvPr id="23" name="Rectangle 22"/>
            <p:cNvSpPr/>
            <p:nvPr userDrawn="1"/>
          </p:nvSpPr>
          <p:spPr>
            <a:xfrm>
              <a:off x="1169120" y="1567682"/>
              <a:ext cx="385354" cy="3853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riangle 23"/>
            <p:cNvSpPr/>
            <p:nvPr userDrawn="1"/>
          </p:nvSpPr>
          <p:spPr>
            <a:xfrm rot="5400000">
              <a:off x="1510831" y="1719551"/>
              <a:ext cx="146817" cy="8161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p:nvPr/>
        </p:nvGrpSpPr>
        <p:grpSpPr>
          <a:xfrm>
            <a:off x="1169120" y="2134213"/>
            <a:ext cx="455928" cy="385354"/>
            <a:chOff x="1169120" y="1567682"/>
            <a:chExt cx="455928" cy="385354"/>
          </a:xfrm>
          <a:solidFill>
            <a:schemeClr val="accent3"/>
          </a:solidFill>
        </p:grpSpPr>
        <p:sp>
          <p:nvSpPr>
            <p:cNvPr id="26" name="Rectangle 25"/>
            <p:cNvSpPr/>
            <p:nvPr userDrawn="1"/>
          </p:nvSpPr>
          <p:spPr>
            <a:xfrm>
              <a:off x="1169120" y="1567682"/>
              <a:ext cx="385354" cy="38535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riangle 26"/>
            <p:cNvSpPr/>
            <p:nvPr userDrawn="1"/>
          </p:nvSpPr>
          <p:spPr>
            <a:xfrm rot="5400000">
              <a:off x="1510831" y="1719551"/>
              <a:ext cx="146817" cy="8161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p:cNvGrpSpPr/>
          <p:nvPr/>
        </p:nvGrpSpPr>
        <p:grpSpPr>
          <a:xfrm>
            <a:off x="1169120" y="2715651"/>
            <a:ext cx="455928" cy="385354"/>
            <a:chOff x="1169120" y="1567682"/>
            <a:chExt cx="455928" cy="385354"/>
          </a:xfrm>
          <a:solidFill>
            <a:schemeClr val="accent2"/>
          </a:solidFill>
        </p:grpSpPr>
        <p:sp>
          <p:nvSpPr>
            <p:cNvPr id="29" name="Rectangle 28"/>
            <p:cNvSpPr/>
            <p:nvPr userDrawn="1"/>
          </p:nvSpPr>
          <p:spPr>
            <a:xfrm>
              <a:off x="1169120" y="1567682"/>
              <a:ext cx="385354" cy="38535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riangle 29"/>
            <p:cNvSpPr/>
            <p:nvPr userDrawn="1"/>
          </p:nvSpPr>
          <p:spPr>
            <a:xfrm rot="5400000">
              <a:off x="1510831" y="1719551"/>
              <a:ext cx="146817" cy="8161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p:cNvGrpSpPr/>
          <p:nvPr/>
        </p:nvGrpSpPr>
        <p:grpSpPr>
          <a:xfrm>
            <a:off x="1169120" y="3282182"/>
            <a:ext cx="455928" cy="385354"/>
            <a:chOff x="1169120" y="1567682"/>
            <a:chExt cx="455928" cy="385354"/>
          </a:xfrm>
          <a:solidFill>
            <a:schemeClr val="accent5"/>
          </a:solidFill>
        </p:grpSpPr>
        <p:sp>
          <p:nvSpPr>
            <p:cNvPr id="32" name="Rectangle 31"/>
            <p:cNvSpPr/>
            <p:nvPr userDrawn="1"/>
          </p:nvSpPr>
          <p:spPr>
            <a:xfrm>
              <a:off x="1169120" y="1567682"/>
              <a:ext cx="385354" cy="38535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riangle 32"/>
            <p:cNvSpPr/>
            <p:nvPr userDrawn="1"/>
          </p:nvSpPr>
          <p:spPr>
            <a:xfrm rot="5400000">
              <a:off x="1510831" y="1719551"/>
              <a:ext cx="146817" cy="8161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p:cNvGrpSpPr/>
          <p:nvPr/>
        </p:nvGrpSpPr>
        <p:grpSpPr>
          <a:xfrm>
            <a:off x="1169120" y="3903616"/>
            <a:ext cx="455928" cy="385354"/>
            <a:chOff x="1169120" y="1567682"/>
            <a:chExt cx="455928" cy="385354"/>
          </a:xfrm>
          <a:solidFill>
            <a:schemeClr val="bg2"/>
          </a:solidFill>
        </p:grpSpPr>
        <p:sp>
          <p:nvSpPr>
            <p:cNvPr id="35" name="Rectangle 34"/>
            <p:cNvSpPr/>
            <p:nvPr userDrawn="1"/>
          </p:nvSpPr>
          <p:spPr>
            <a:xfrm>
              <a:off x="1169120" y="1567682"/>
              <a:ext cx="385354" cy="38535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riangle 35"/>
            <p:cNvSpPr/>
            <p:nvPr userDrawn="1"/>
          </p:nvSpPr>
          <p:spPr>
            <a:xfrm rot="5400000">
              <a:off x="1510831" y="1719551"/>
              <a:ext cx="146817" cy="8161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p:cNvGrpSpPr/>
          <p:nvPr/>
        </p:nvGrpSpPr>
        <p:grpSpPr>
          <a:xfrm>
            <a:off x="1169120" y="4470147"/>
            <a:ext cx="455928" cy="385354"/>
            <a:chOff x="1169120" y="1567682"/>
            <a:chExt cx="455928" cy="385354"/>
          </a:xfrm>
          <a:solidFill>
            <a:schemeClr val="accent3"/>
          </a:solidFill>
        </p:grpSpPr>
        <p:sp>
          <p:nvSpPr>
            <p:cNvPr id="38" name="Rectangle 37"/>
            <p:cNvSpPr/>
            <p:nvPr userDrawn="1"/>
          </p:nvSpPr>
          <p:spPr>
            <a:xfrm>
              <a:off x="1169120" y="1567682"/>
              <a:ext cx="385354" cy="38535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riangle 38"/>
            <p:cNvSpPr/>
            <p:nvPr userDrawn="1"/>
          </p:nvSpPr>
          <p:spPr>
            <a:xfrm rot="5400000">
              <a:off x="1510831" y="1719551"/>
              <a:ext cx="146817" cy="8161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itle 4"/>
          <p:cNvSpPr>
            <a:spLocks noGrp="1"/>
          </p:cNvSpPr>
          <p:nvPr>
            <p:ph type="title"/>
          </p:nvPr>
        </p:nvSpPr>
        <p:spPr/>
        <p:txBody>
          <a:bodyPr/>
          <a:lstStyle/>
          <a:p>
            <a:r>
              <a:rPr lang="en-US" dirty="0"/>
              <a:t>Agenda</a:t>
            </a:r>
          </a:p>
        </p:txBody>
      </p:sp>
      <p:sp>
        <p:nvSpPr>
          <p:cNvPr id="6" name="Text Placeholder 5"/>
          <p:cNvSpPr>
            <a:spLocks noGrp="1"/>
          </p:cNvSpPr>
          <p:nvPr>
            <p:ph type="body" sz="quarter" idx="13"/>
          </p:nvPr>
        </p:nvSpPr>
        <p:spPr/>
        <p:txBody>
          <a:bodyPr/>
          <a:lstStyle/>
          <a:p>
            <a:r>
              <a:rPr lang="en-US" dirty="0"/>
              <a:t>Introduction</a:t>
            </a:r>
          </a:p>
        </p:txBody>
      </p:sp>
      <p:sp>
        <p:nvSpPr>
          <p:cNvPr id="7" name="Text Placeholder 6"/>
          <p:cNvSpPr>
            <a:spLocks noGrp="1"/>
          </p:cNvSpPr>
          <p:nvPr>
            <p:ph type="body" sz="quarter" idx="14"/>
          </p:nvPr>
        </p:nvSpPr>
        <p:spPr/>
        <p:txBody>
          <a:bodyPr/>
          <a:lstStyle/>
          <a:p>
            <a:r>
              <a:rPr lang="en-US" dirty="0"/>
              <a:t>What is Service Fabric?</a:t>
            </a:r>
          </a:p>
        </p:txBody>
      </p:sp>
      <p:sp>
        <p:nvSpPr>
          <p:cNvPr id="8" name="Text Placeholder 7"/>
          <p:cNvSpPr>
            <a:spLocks noGrp="1"/>
          </p:cNvSpPr>
          <p:nvPr>
            <p:ph type="body" sz="quarter" idx="15"/>
          </p:nvPr>
        </p:nvSpPr>
        <p:spPr/>
        <p:txBody>
          <a:bodyPr/>
          <a:lstStyle/>
          <a:p>
            <a:r>
              <a:rPr lang="en-US" dirty="0"/>
              <a:t>First Look</a:t>
            </a:r>
          </a:p>
        </p:txBody>
      </p:sp>
      <p:sp>
        <p:nvSpPr>
          <p:cNvPr id="9" name="Text Placeholder 8"/>
          <p:cNvSpPr>
            <a:spLocks noGrp="1"/>
          </p:cNvSpPr>
          <p:nvPr>
            <p:ph type="body" sz="quarter" idx="16"/>
          </p:nvPr>
        </p:nvSpPr>
        <p:spPr/>
        <p:txBody>
          <a:bodyPr/>
          <a:lstStyle/>
          <a:p>
            <a:r>
              <a:rPr lang="en-US" dirty="0"/>
              <a:t>What does this mean?</a:t>
            </a:r>
          </a:p>
        </p:txBody>
      </p:sp>
      <p:sp>
        <p:nvSpPr>
          <p:cNvPr id="10" name="Text Placeholder 9"/>
          <p:cNvSpPr>
            <a:spLocks noGrp="1"/>
          </p:cNvSpPr>
          <p:nvPr>
            <p:ph type="body" sz="quarter" idx="17"/>
          </p:nvPr>
        </p:nvSpPr>
        <p:spPr/>
        <p:txBody>
          <a:bodyPr/>
          <a:lstStyle/>
          <a:p>
            <a:r>
              <a:rPr lang="en-US" dirty="0"/>
              <a:t>Labs</a:t>
            </a:r>
          </a:p>
        </p:txBody>
      </p:sp>
      <p:sp>
        <p:nvSpPr>
          <p:cNvPr id="11" name="Text Placeholder 10"/>
          <p:cNvSpPr>
            <a:spLocks noGrp="1"/>
          </p:cNvSpPr>
          <p:nvPr>
            <p:ph type="body" sz="quarter" idx="18"/>
          </p:nvPr>
        </p:nvSpPr>
        <p:spPr/>
        <p:txBody>
          <a:bodyPr/>
          <a:lstStyle/>
          <a:p>
            <a:r>
              <a:rPr lang="en-US" dirty="0"/>
              <a:t>Additional Resources</a:t>
            </a:r>
          </a:p>
        </p:txBody>
      </p:sp>
      <p:sp>
        <p:nvSpPr>
          <p:cNvPr id="14" name="Text Placeholder 13"/>
          <p:cNvSpPr>
            <a:spLocks noGrp="1"/>
          </p:cNvSpPr>
          <p:nvPr>
            <p:ph type="body" sz="quarter" idx="21"/>
          </p:nvPr>
        </p:nvSpPr>
        <p:spPr>
          <a:xfrm>
            <a:off x="1168401" y="1627649"/>
            <a:ext cx="375030" cy="346168"/>
          </a:xfrm>
        </p:spPr>
        <p:txBody>
          <a:bodyPr/>
          <a:lstStyle/>
          <a:p>
            <a:r>
              <a:rPr lang="en-US" dirty="0"/>
              <a:t>1</a:t>
            </a:r>
          </a:p>
        </p:txBody>
      </p:sp>
      <p:sp>
        <p:nvSpPr>
          <p:cNvPr id="15" name="Text Placeholder 14"/>
          <p:cNvSpPr>
            <a:spLocks noGrp="1"/>
          </p:cNvSpPr>
          <p:nvPr>
            <p:ph type="body" sz="quarter" idx="22"/>
          </p:nvPr>
        </p:nvSpPr>
        <p:spPr>
          <a:xfrm>
            <a:off x="1168401" y="2194180"/>
            <a:ext cx="375030" cy="346168"/>
          </a:xfrm>
        </p:spPr>
        <p:txBody>
          <a:bodyPr/>
          <a:lstStyle/>
          <a:p>
            <a:r>
              <a:rPr lang="en-US" dirty="0"/>
              <a:t>2</a:t>
            </a:r>
          </a:p>
        </p:txBody>
      </p:sp>
      <p:sp>
        <p:nvSpPr>
          <p:cNvPr id="16" name="Text Placeholder 15"/>
          <p:cNvSpPr>
            <a:spLocks noGrp="1"/>
          </p:cNvSpPr>
          <p:nvPr>
            <p:ph type="body" sz="quarter" idx="23"/>
          </p:nvPr>
        </p:nvSpPr>
        <p:spPr>
          <a:xfrm>
            <a:off x="1168401" y="2775618"/>
            <a:ext cx="375030" cy="346168"/>
          </a:xfrm>
        </p:spPr>
        <p:txBody>
          <a:bodyPr/>
          <a:lstStyle/>
          <a:p>
            <a:r>
              <a:rPr lang="en-US" dirty="0"/>
              <a:t>3</a:t>
            </a:r>
          </a:p>
        </p:txBody>
      </p:sp>
      <p:sp>
        <p:nvSpPr>
          <p:cNvPr id="17" name="Text Placeholder 16"/>
          <p:cNvSpPr>
            <a:spLocks noGrp="1"/>
          </p:cNvSpPr>
          <p:nvPr>
            <p:ph type="body" sz="quarter" idx="24"/>
          </p:nvPr>
        </p:nvSpPr>
        <p:spPr>
          <a:xfrm>
            <a:off x="1168401" y="3342149"/>
            <a:ext cx="375030" cy="346168"/>
          </a:xfrm>
        </p:spPr>
        <p:txBody>
          <a:bodyPr/>
          <a:lstStyle/>
          <a:p>
            <a:r>
              <a:rPr lang="en-US" dirty="0"/>
              <a:t>4</a:t>
            </a:r>
          </a:p>
        </p:txBody>
      </p:sp>
      <p:sp>
        <p:nvSpPr>
          <p:cNvPr id="18" name="Text Placeholder 17"/>
          <p:cNvSpPr>
            <a:spLocks noGrp="1"/>
          </p:cNvSpPr>
          <p:nvPr>
            <p:ph type="body" sz="quarter" idx="25"/>
          </p:nvPr>
        </p:nvSpPr>
        <p:spPr>
          <a:xfrm>
            <a:off x="1168401" y="3975779"/>
            <a:ext cx="375030" cy="298284"/>
          </a:xfrm>
        </p:spPr>
        <p:txBody>
          <a:bodyPr/>
          <a:lstStyle/>
          <a:p>
            <a:r>
              <a:rPr lang="en-US" dirty="0"/>
              <a:t>5</a:t>
            </a:r>
          </a:p>
        </p:txBody>
      </p:sp>
      <p:sp>
        <p:nvSpPr>
          <p:cNvPr id="19" name="Text Placeholder 18"/>
          <p:cNvSpPr>
            <a:spLocks noGrp="1"/>
          </p:cNvSpPr>
          <p:nvPr>
            <p:ph type="body" sz="quarter" idx="26"/>
          </p:nvPr>
        </p:nvSpPr>
        <p:spPr>
          <a:xfrm>
            <a:off x="1168401" y="4535383"/>
            <a:ext cx="375030" cy="346168"/>
          </a:xfrm>
        </p:spPr>
        <p:txBody>
          <a:bodyPr/>
          <a:lstStyle/>
          <a:p>
            <a:r>
              <a:rPr lang="en-US" dirty="0"/>
              <a:t>6</a:t>
            </a:r>
          </a:p>
        </p:txBody>
      </p:sp>
    </p:spTree>
    <p:extLst>
      <p:ext uri="{BB962C8B-B14F-4D97-AF65-F5344CB8AC3E}">
        <p14:creationId xmlns:p14="http://schemas.microsoft.com/office/powerpoint/2010/main" val="1309206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sz="quarter" idx="13"/>
          </p:nvPr>
        </p:nvSpPr>
        <p:spPr/>
      </p:sp>
      <p:sp>
        <p:nvSpPr>
          <p:cNvPr id="4" name="Title 3"/>
          <p:cNvSpPr>
            <a:spLocks noGrp="1"/>
          </p:cNvSpPr>
          <p:nvPr>
            <p:ph type="ctrTitle"/>
          </p:nvPr>
        </p:nvSpPr>
        <p:spPr/>
        <p:txBody>
          <a:bodyPr/>
          <a:lstStyle/>
          <a:p>
            <a:r>
              <a:rPr lang="en-US" dirty="0"/>
              <a:t>What is Service Fabric?</a:t>
            </a:r>
          </a:p>
        </p:txBody>
      </p:sp>
      <p:sp>
        <p:nvSpPr>
          <p:cNvPr id="13" name="Text Placeholder 1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792844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From MSDN</a:t>
            </a:r>
          </a:p>
        </p:txBody>
      </p:sp>
      <p:sp>
        <p:nvSpPr>
          <p:cNvPr id="5" name="Content Placeholder 4"/>
          <p:cNvSpPr>
            <a:spLocks noGrp="1"/>
          </p:cNvSpPr>
          <p:nvPr>
            <p:ph idx="1"/>
          </p:nvPr>
        </p:nvSpPr>
        <p:spPr/>
        <p:txBody>
          <a:bodyPr>
            <a:normAutofit/>
          </a:bodyPr>
          <a:lstStyle/>
          <a:p>
            <a:r>
              <a:rPr lang="en-US" dirty="0"/>
              <a:t>Azure Service Fabric is a distributed systems platform that makes it easy to package, deploy, and manage scalable and reliable microservices and containers. Service Fabric also addresses the significant challenges in developing and managing cloud native applications. Developers and administrators can avoid complex infrastructure problems and focus on implementing mission-critical, demanding workloads that are scalable, reliable, and manageable. Service Fabric represents the next-generation platform for building and managing these enterprise-class, tier-1, cloud-scale applications running in containers.</a:t>
            </a:r>
          </a:p>
          <a:p>
            <a:endParaRPr lang="en-US" dirty="0"/>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1411407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Background</a:t>
            </a:r>
          </a:p>
        </p:txBody>
      </p:sp>
      <p:sp>
        <p:nvSpPr>
          <p:cNvPr id="5" name="Content Placeholder 4"/>
          <p:cNvSpPr>
            <a:spLocks noGrp="1"/>
          </p:cNvSpPr>
          <p:nvPr>
            <p:ph idx="1"/>
          </p:nvPr>
        </p:nvSpPr>
        <p:spPr/>
        <p:txBody>
          <a:bodyPr>
            <a:normAutofit/>
          </a:bodyPr>
          <a:lstStyle/>
          <a:p>
            <a:r>
              <a:rPr lang="en-US" dirty="0"/>
              <a:t>Service Fabric was originally developed by Microsoft for internal use. It grew out of their shift from selling boxed products to selling services.</a:t>
            </a:r>
          </a:p>
          <a:p>
            <a:r>
              <a:rPr lang="en-US" dirty="0"/>
              <a:t>Service Fabric is used in many of Microsoft’s services, such as Azure SQL Database, Cortana and Skype for Business.</a:t>
            </a:r>
          </a:p>
          <a:p>
            <a:r>
              <a:rPr lang="en-US" dirty="0"/>
              <a:t>Service Fabric is a microservice platform.</a:t>
            </a:r>
          </a:p>
          <a:p>
            <a:r>
              <a:rPr lang="en-US" dirty="0"/>
              <a:t>Service Fabric is Microsoft’s container orchestrator.</a:t>
            </a:r>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2550014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Background</a:t>
            </a:r>
          </a:p>
        </p:txBody>
      </p:sp>
      <p:sp>
        <p:nvSpPr>
          <p:cNvPr id="5" name="Content Placeholder 4"/>
          <p:cNvSpPr>
            <a:spLocks noGrp="1"/>
          </p:cNvSpPr>
          <p:nvPr>
            <p:ph idx="1"/>
          </p:nvPr>
        </p:nvSpPr>
        <p:spPr/>
        <p:txBody>
          <a:bodyPr>
            <a:normAutofit lnSpcReduction="10000"/>
          </a:bodyPr>
          <a:lstStyle/>
          <a:p>
            <a:r>
              <a:rPr lang="en-US" dirty="0"/>
              <a:t>Service Fabric can run in many environments.</a:t>
            </a:r>
          </a:p>
          <a:p>
            <a:pPr lvl="1"/>
            <a:r>
              <a:rPr lang="en-US" dirty="0"/>
              <a:t>It can run on Windows Server or on Linux*.</a:t>
            </a:r>
          </a:p>
          <a:p>
            <a:pPr lvl="1"/>
            <a:r>
              <a:rPr lang="en-US" dirty="0"/>
              <a:t>Clusters can be created on premises or in most public clouds.</a:t>
            </a:r>
          </a:p>
          <a:p>
            <a:pPr lvl="2"/>
            <a:r>
              <a:rPr lang="en-US" dirty="0"/>
              <a:t>Service Fabric itself is free. There are no charges to use the software. However, there will be costs to run the machines in the cluster.</a:t>
            </a:r>
          </a:p>
          <a:p>
            <a:pPr lvl="2"/>
            <a:r>
              <a:rPr lang="en-US" dirty="0"/>
              <a:t>The Service Fabric Windows Server package is available to download from Microsoft.</a:t>
            </a:r>
          </a:p>
          <a:p>
            <a:pPr lvl="1"/>
            <a:r>
              <a:rPr lang="en-US" dirty="0"/>
              <a:t>It is available as a PAAS offering in Microsoft Azure and Microsoft Azure Government Cloud.</a:t>
            </a:r>
          </a:p>
          <a:p>
            <a:pPr lvl="1"/>
            <a:r>
              <a:rPr lang="en-US" dirty="0"/>
              <a:t>Service Fabric is going open source.</a:t>
            </a:r>
          </a:p>
          <a:p>
            <a:pPr lvl="2"/>
            <a:r>
              <a:rPr lang="en-US" dirty="0">
                <a:hlinkClick r:id="rId2"/>
              </a:rPr>
              <a:t>https://blogs.msdn.microsoft.com/azureservicefabric/2018/03/14/service-fabric-is-going-open-source</a:t>
            </a:r>
            <a:endParaRPr lang="en-US" dirty="0"/>
          </a:p>
          <a:p>
            <a:pPr lvl="2"/>
            <a:endParaRPr lang="en-US" dirty="0"/>
          </a:p>
          <a:p>
            <a:pPr marL="457200" lvl="1" indent="0">
              <a:buNone/>
            </a:pPr>
            <a:r>
              <a:rPr lang="en-US" sz="1400" dirty="0"/>
              <a:t>*Linux is not yet supported for standalone clusters.</a:t>
            </a:r>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1669757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1"/>
            <a:ext cx="10515600" cy="1008667"/>
          </a:xfrm>
        </p:spPr>
        <p:txBody>
          <a:bodyPr/>
          <a:lstStyle/>
          <a:p>
            <a:r>
              <a:rPr lang="en-US" dirty="0"/>
              <a:t>Background</a:t>
            </a:r>
          </a:p>
        </p:txBody>
      </p:sp>
      <p:sp>
        <p:nvSpPr>
          <p:cNvPr id="5" name="Content Placeholder 4"/>
          <p:cNvSpPr>
            <a:spLocks noGrp="1"/>
          </p:cNvSpPr>
          <p:nvPr>
            <p:ph idx="1"/>
          </p:nvPr>
        </p:nvSpPr>
        <p:spPr/>
        <p:txBody>
          <a:bodyPr>
            <a:normAutofit/>
          </a:bodyPr>
          <a:lstStyle/>
          <a:p>
            <a:r>
              <a:rPr lang="en-US" dirty="0"/>
              <a:t>Let’s break Service Fabric down.</a:t>
            </a:r>
          </a:p>
          <a:p>
            <a:r>
              <a:rPr lang="en-US" dirty="0"/>
              <a:t>Service Fabric runs on nodes in a cluster.</a:t>
            </a:r>
          </a:p>
          <a:p>
            <a:pPr lvl="1"/>
            <a:r>
              <a:rPr lang="en-US" dirty="0"/>
              <a:t>A cluster is just that; a cluster of networked virtual or physical machines.</a:t>
            </a:r>
          </a:p>
          <a:p>
            <a:pPr lvl="1"/>
            <a:r>
              <a:rPr lang="en-US" dirty="0"/>
              <a:t>The Service Fabric software runs on each machine in the cluster.</a:t>
            </a:r>
          </a:p>
          <a:p>
            <a:pPr lvl="2"/>
            <a:r>
              <a:rPr lang="en-US" dirty="0"/>
              <a:t>The SF services running on the machine make up the node.</a:t>
            </a:r>
          </a:p>
          <a:p>
            <a:pPr lvl="1"/>
            <a:r>
              <a:rPr lang="en-US" dirty="0"/>
              <a:t>Your services, containers and guest executables are also deployed to these nodes.</a:t>
            </a:r>
          </a:p>
          <a:p>
            <a:pPr lvl="1"/>
            <a:r>
              <a:rPr lang="en-US" dirty="0"/>
              <a:t>Visit </a:t>
            </a:r>
            <a:r>
              <a:rPr lang="en-US" dirty="0">
                <a:hlinkClick r:id="rId2"/>
              </a:rPr>
              <a:t>https://docs.microsoft.com/en-us/azure/service-fabric/service-fabric-technical-overview </a:t>
            </a:r>
            <a:r>
              <a:rPr lang="en-US" dirty="0"/>
              <a:t>for more details.</a:t>
            </a:r>
          </a:p>
        </p:txBody>
      </p:sp>
      <p:sp>
        <p:nvSpPr>
          <p:cNvPr id="9" name="Text Placeholder 8"/>
          <p:cNvSpPr>
            <a:spLocks noGrp="1"/>
          </p:cNvSpPr>
          <p:nvPr>
            <p:ph type="body" idx="13"/>
          </p:nvPr>
        </p:nvSpPr>
        <p:spPr/>
        <p:txBody>
          <a:bodyPr/>
          <a:lstStyle/>
          <a:p>
            <a:endParaRPr lang="en-US" dirty="0"/>
          </a:p>
        </p:txBody>
      </p:sp>
    </p:spTree>
    <p:extLst>
      <p:ext uri="{BB962C8B-B14F-4D97-AF65-F5344CB8AC3E}">
        <p14:creationId xmlns:p14="http://schemas.microsoft.com/office/powerpoint/2010/main" val="32479955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Picture Placeholder 14"/>
          <p:cNvSpPr>
            <a:spLocks noGrp="1"/>
          </p:cNvSpPr>
          <p:nvPr>
            <p:ph type="pic" sz="quarter" idx="13"/>
          </p:nvPr>
        </p:nvSpPr>
        <p:spPr/>
      </p:sp>
      <p:sp>
        <p:nvSpPr>
          <p:cNvPr id="4" name="Title 3"/>
          <p:cNvSpPr>
            <a:spLocks noGrp="1"/>
          </p:cNvSpPr>
          <p:nvPr>
            <p:ph type="ctrTitle"/>
          </p:nvPr>
        </p:nvSpPr>
        <p:spPr/>
        <p:txBody>
          <a:bodyPr/>
          <a:lstStyle/>
          <a:p>
            <a:r>
              <a:rPr lang="en-US" dirty="0"/>
              <a:t>First Look</a:t>
            </a:r>
          </a:p>
        </p:txBody>
      </p:sp>
      <p:sp>
        <p:nvSpPr>
          <p:cNvPr id="13" name="Text Placeholder 1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5963258"/>
      </p:ext>
    </p:extLst>
  </p:cSld>
  <p:clrMapOvr>
    <a:masterClrMapping/>
  </p:clrMapOvr>
</p:sld>
</file>

<file path=ppt/theme/theme1.xml><?xml version="1.0" encoding="utf-8"?>
<a:theme xmlns:a="http://schemas.openxmlformats.org/drawingml/2006/main" name="Office Theme">
  <a:themeElements>
    <a:clrScheme name="Custom 4">
      <a:dk1>
        <a:srgbClr val="58595B"/>
      </a:dk1>
      <a:lt1>
        <a:srgbClr val="FFFFFF"/>
      </a:lt1>
      <a:dk2>
        <a:srgbClr val="445455"/>
      </a:dk2>
      <a:lt2>
        <a:srgbClr val="5DC728"/>
      </a:lt2>
      <a:accent1>
        <a:srgbClr val="172851"/>
      </a:accent1>
      <a:accent2>
        <a:srgbClr val="1188CE"/>
      </a:accent2>
      <a:accent3>
        <a:srgbClr val="1FC9EA"/>
      </a:accent3>
      <a:accent4>
        <a:srgbClr val="E6E7E8"/>
      </a:accent4>
      <a:accent5>
        <a:srgbClr val="F37D20"/>
      </a:accent5>
      <a:accent6>
        <a:srgbClr val="F2AF00"/>
      </a:accent6>
      <a:hlink>
        <a:srgbClr val="69BE28"/>
      </a:hlink>
      <a:folHlink>
        <a:srgbClr val="A7DC59"/>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Custom 4">
      <a:dk1>
        <a:srgbClr val="58595B"/>
      </a:dk1>
      <a:lt1>
        <a:srgbClr val="FFFFFF"/>
      </a:lt1>
      <a:dk2>
        <a:srgbClr val="445455"/>
      </a:dk2>
      <a:lt2>
        <a:srgbClr val="5DC728"/>
      </a:lt2>
      <a:accent1>
        <a:srgbClr val="172851"/>
      </a:accent1>
      <a:accent2>
        <a:srgbClr val="1188CE"/>
      </a:accent2>
      <a:accent3>
        <a:srgbClr val="1FC9EA"/>
      </a:accent3>
      <a:accent4>
        <a:srgbClr val="E6E7E8"/>
      </a:accent4>
      <a:accent5>
        <a:srgbClr val="F37D20"/>
      </a:accent5>
      <a:accent6>
        <a:srgbClr val="F2AF00"/>
      </a:accent6>
      <a:hlink>
        <a:srgbClr val="69BE28"/>
      </a:hlink>
      <a:folHlink>
        <a:srgbClr val="A7DC59"/>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B5C867454EA1745A073A0667B07C930" ma:contentTypeVersion="2" ma:contentTypeDescription="Create a new document." ma:contentTypeScope="" ma:versionID="e58d8ad915edfe7aa1b228b2dd0321f1">
  <xsd:schema xmlns:xsd="http://www.w3.org/2001/XMLSchema" xmlns:xs="http://www.w3.org/2001/XMLSchema" xmlns:p="http://schemas.microsoft.com/office/2006/metadata/properties" xmlns:ns2="98474c3e-b865-4de0-87e3-acd83a39e9a6" targetNamespace="http://schemas.microsoft.com/office/2006/metadata/properties" ma:root="true" ma:fieldsID="cefa2df3918653dfa2064241168cd5bc" ns2:_="">
    <xsd:import namespace="98474c3e-b865-4de0-87e3-acd83a39e9a6"/>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474c3e-b865-4de0-87e3-acd83a39e9a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C31D9F6-644A-40C3-A7E3-B7260A606B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474c3e-b865-4de0-87e3-acd83a39e9a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874893-4F34-4774-8F06-9087D550511E}">
  <ds:schemaRefs>
    <ds:schemaRef ds:uri="http://schemas.microsoft.com/sharepoint/v3/contenttype/forms"/>
  </ds:schemaRefs>
</ds:datastoreItem>
</file>

<file path=customXml/itemProps3.xml><?xml version="1.0" encoding="utf-8"?>
<ds:datastoreItem xmlns:ds="http://schemas.openxmlformats.org/officeDocument/2006/customXml" ds:itemID="{CDF3D60F-D72A-495E-92E8-F427689529DB}">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98474c3e-b865-4de0-87e3-acd83a39e9a6"/>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9954</TotalTime>
  <Words>756</Words>
  <Application>Microsoft Office PowerPoint</Application>
  <PresentationFormat>Widescreen</PresentationFormat>
  <Paragraphs>97</Paragraphs>
  <Slides>21</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Arial</vt:lpstr>
      <vt:lpstr>Calibri</vt:lpstr>
      <vt:lpstr>Effra</vt:lpstr>
      <vt:lpstr>Helvetica Light</vt:lpstr>
      <vt:lpstr>Open Sans</vt:lpstr>
      <vt:lpstr>Open Sans Light</vt:lpstr>
      <vt:lpstr>Source Sans Pro Light</vt:lpstr>
      <vt:lpstr>Office Theme</vt:lpstr>
      <vt:lpstr>Custom Design</vt:lpstr>
      <vt:lpstr>Service Fabric 101</vt:lpstr>
      <vt:lpstr>Introduction</vt:lpstr>
      <vt:lpstr>Agenda</vt:lpstr>
      <vt:lpstr>What is Service Fabric?</vt:lpstr>
      <vt:lpstr>From MSDN</vt:lpstr>
      <vt:lpstr>Background</vt:lpstr>
      <vt:lpstr>Background</vt:lpstr>
      <vt:lpstr>Background</vt:lpstr>
      <vt:lpstr>First Look</vt:lpstr>
      <vt:lpstr>Applications and Services</vt:lpstr>
      <vt:lpstr>Sample code package</vt:lpstr>
      <vt:lpstr>Service Fabric Explorer</vt:lpstr>
      <vt:lpstr>What does this mean?</vt:lpstr>
      <vt:lpstr>Challenges</vt:lpstr>
      <vt:lpstr>Labs</vt:lpstr>
      <vt:lpstr>Lab – Local Cluster</vt:lpstr>
      <vt:lpstr>Lab – Stateless Service</vt:lpstr>
      <vt:lpstr>Lab – Azure Cluster</vt:lpstr>
      <vt:lpstr>Additional Resources</vt:lpstr>
      <vt:lpstr>Links and Resources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TO ADD TITLE</dc:title>
  <dc:creator>Hendrickson, Michelle</dc:creator>
  <cp:lastModifiedBy>Smith, James</cp:lastModifiedBy>
  <cp:revision>205</cp:revision>
  <dcterms:created xsi:type="dcterms:W3CDTF">2018-01-09T18:47:44Z</dcterms:created>
  <dcterms:modified xsi:type="dcterms:W3CDTF">2018-04-06T17:50:09Z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0x0101002B5C867454EA1745A073A0667B07C930</vt:lpwstr>
  </property>
</Properties>
</file>

<file path=docProps/thumbnail.jpeg>
</file>